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5" r:id="rId2"/>
    <p:sldMasterId id="2147483716" r:id="rId3"/>
    <p:sldMasterId id="2147483737" r:id="rId4"/>
    <p:sldMasterId id="2147483800" r:id="rId5"/>
    <p:sldMasterId id="2147483913" r:id="rId6"/>
  </p:sldMasterIdLst>
  <p:notesMasterIdLst>
    <p:notesMasterId r:id="rId24"/>
  </p:notesMasterIdLst>
  <p:handoutMasterIdLst>
    <p:handoutMasterId r:id="rId25"/>
  </p:handoutMasterIdLst>
  <p:sldIdLst>
    <p:sldId id="431" r:id="rId7"/>
    <p:sldId id="424" r:id="rId8"/>
    <p:sldId id="425" r:id="rId9"/>
    <p:sldId id="394" r:id="rId10"/>
    <p:sldId id="399" r:id="rId11"/>
    <p:sldId id="400" r:id="rId12"/>
    <p:sldId id="401" r:id="rId13"/>
    <p:sldId id="402" r:id="rId14"/>
    <p:sldId id="403" r:id="rId15"/>
    <p:sldId id="426" r:id="rId16"/>
    <p:sldId id="427" r:id="rId17"/>
    <p:sldId id="428" r:id="rId18"/>
    <p:sldId id="421" r:id="rId19"/>
    <p:sldId id="405" r:id="rId20"/>
    <p:sldId id="430" r:id="rId21"/>
    <p:sldId id="429" r:id="rId22"/>
    <p:sldId id="432" r:id="rId23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5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F3A303"/>
    <a:srgbClr val="FF2F2F"/>
    <a:srgbClr val="FF7575"/>
    <a:srgbClr val="FF7D7D"/>
    <a:srgbClr val="163157"/>
    <a:srgbClr val="00AEEF"/>
    <a:srgbClr val="1897CF"/>
    <a:srgbClr val="74CCBB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89371" autoAdjust="0"/>
  </p:normalViewPr>
  <p:slideViewPr>
    <p:cSldViewPr>
      <p:cViewPr varScale="1">
        <p:scale>
          <a:sx n="85" d="100"/>
          <a:sy n="85" d="100"/>
        </p:scale>
        <p:origin x="1164" y="84"/>
      </p:cViewPr>
      <p:guideLst>
        <p:guide orient="horz" pos="2160"/>
        <p:guide pos="384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94015-AC55-4B44-B89E-5C5DA5458C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9E1E073-9546-4F8A-B46A-542FF6A3044E}">
      <dgm:prSet phldrT="[Text]"/>
      <dgm:spPr/>
      <dgm:t>
        <a:bodyPr/>
        <a:lstStyle/>
        <a:p>
          <a:r>
            <a:rPr lang="en-IE" b="1" dirty="0">
              <a:latin typeface="Arial" panose="020B0604020202020204" pitchFamily="34" charset="0"/>
              <a:cs typeface="Arial" panose="020B0604020202020204" pitchFamily="34" charset="0"/>
            </a:rPr>
            <a:t>Paid work</a:t>
          </a:r>
        </a:p>
      </dgm:t>
    </dgm:pt>
    <dgm:pt modelId="{81B8CB3D-33A2-4B4C-8DA0-824C4DB7F743}" type="parTrans" cxnId="{4975BAAA-91AC-4785-8B78-8B3F683C3B09}">
      <dgm:prSet/>
      <dgm:spPr/>
      <dgm:t>
        <a:bodyPr/>
        <a:lstStyle/>
        <a:p>
          <a:endParaRPr lang="en-IE"/>
        </a:p>
      </dgm:t>
    </dgm:pt>
    <dgm:pt modelId="{E4339AE4-AC0B-4637-BAD0-A2A75B8F5240}" type="sibTrans" cxnId="{4975BAAA-91AC-4785-8B78-8B3F683C3B09}">
      <dgm:prSet/>
      <dgm:spPr/>
      <dgm:t>
        <a:bodyPr/>
        <a:lstStyle/>
        <a:p>
          <a:endParaRPr lang="en-IE"/>
        </a:p>
      </dgm:t>
    </dgm:pt>
    <dgm:pt modelId="{9E51A904-52BF-4EA5-A093-51C1D293742B}">
      <dgm:prSet phldrT="[Text]"/>
      <dgm:spPr/>
      <dgm:t>
        <a:bodyPr/>
        <a:lstStyle/>
        <a:p>
          <a:r>
            <a:rPr lang="en-IE" b="1" dirty="0">
              <a:latin typeface="Arial" panose="020B0604020202020204" pitchFamily="34" charset="0"/>
              <a:cs typeface="Arial" panose="020B0604020202020204" pitchFamily="34" charset="0"/>
            </a:rPr>
            <a:t>Three parties involved</a:t>
          </a:r>
        </a:p>
      </dgm:t>
    </dgm:pt>
    <dgm:pt modelId="{E533C654-DF81-4388-9DAD-239FC5F20020}" type="parTrans" cxnId="{2D789D5C-5696-400D-81C5-239945167E67}">
      <dgm:prSet/>
      <dgm:spPr/>
      <dgm:t>
        <a:bodyPr/>
        <a:lstStyle/>
        <a:p>
          <a:endParaRPr lang="en-IE"/>
        </a:p>
      </dgm:t>
    </dgm:pt>
    <dgm:pt modelId="{F4745B8C-CFBA-4D89-8922-A39D95428BFA}" type="sibTrans" cxnId="{2D789D5C-5696-400D-81C5-239945167E67}">
      <dgm:prSet/>
      <dgm:spPr/>
      <dgm:t>
        <a:bodyPr/>
        <a:lstStyle/>
        <a:p>
          <a:endParaRPr lang="en-IE"/>
        </a:p>
      </dgm:t>
    </dgm:pt>
    <dgm:pt modelId="{AE5B0B9E-1A19-4B84-B83B-7B680C1AF9AE}">
      <dgm:prSet phldrT="[Text]"/>
      <dgm:spPr/>
      <dgm:t>
        <a:bodyPr/>
        <a:lstStyle/>
        <a:p>
          <a:r>
            <a:rPr lang="en-IE" b="1" dirty="0">
              <a:latin typeface="Arial" panose="020B0604020202020204" pitchFamily="34" charset="0"/>
              <a:cs typeface="Arial" panose="020B0604020202020204" pitchFamily="34" charset="0"/>
            </a:rPr>
            <a:t>Break-down of jobs into tasks</a:t>
          </a:r>
        </a:p>
      </dgm:t>
    </dgm:pt>
    <dgm:pt modelId="{0B759B13-5C9D-4C22-BC34-519EEAA51F26}" type="parTrans" cxnId="{D4B8F240-BEFF-4F9A-98F7-5A3B8D8B9418}">
      <dgm:prSet/>
      <dgm:spPr/>
      <dgm:t>
        <a:bodyPr/>
        <a:lstStyle/>
        <a:p>
          <a:endParaRPr lang="en-IE"/>
        </a:p>
      </dgm:t>
    </dgm:pt>
    <dgm:pt modelId="{0B836CB7-7FA7-4AC7-96ED-20D7FA674A3D}" type="sibTrans" cxnId="{D4B8F240-BEFF-4F9A-98F7-5A3B8D8B9418}">
      <dgm:prSet/>
      <dgm:spPr/>
      <dgm:t>
        <a:bodyPr/>
        <a:lstStyle/>
        <a:p>
          <a:endParaRPr lang="en-IE"/>
        </a:p>
      </dgm:t>
    </dgm:pt>
    <dgm:pt modelId="{C3CD6BA0-E5FB-406E-9B9E-B6FC92777513}">
      <dgm:prSet phldrT="[Text]"/>
      <dgm:spPr/>
      <dgm:t>
        <a:bodyPr/>
        <a:lstStyle/>
        <a:p>
          <a:r>
            <a:rPr lang="en-IE" b="1" dirty="0">
              <a:latin typeface="Arial" panose="020B0604020202020204" pitchFamily="34" charset="0"/>
              <a:cs typeface="Arial" panose="020B0604020202020204" pitchFamily="34" charset="0"/>
            </a:rPr>
            <a:t>On-demand services</a:t>
          </a:r>
        </a:p>
      </dgm:t>
    </dgm:pt>
    <dgm:pt modelId="{638FF322-6AC9-492E-9423-1BF459348247}" type="parTrans" cxnId="{1ABB088F-D670-42C7-B3B2-41D94532D098}">
      <dgm:prSet/>
      <dgm:spPr/>
      <dgm:t>
        <a:bodyPr/>
        <a:lstStyle/>
        <a:p>
          <a:endParaRPr lang="en-IE"/>
        </a:p>
      </dgm:t>
    </dgm:pt>
    <dgm:pt modelId="{9DC65C51-819B-4268-A578-CA1733B086AD}" type="sibTrans" cxnId="{1ABB088F-D670-42C7-B3B2-41D94532D098}">
      <dgm:prSet/>
      <dgm:spPr/>
      <dgm:t>
        <a:bodyPr/>
        <a:lstStyle/>
        <a:p>
          <a:endParaRPr lang="en-IE"/>
        </a:p>
      </dgm:t>
    </dgm:pt>
    <dgm:pt modelId="{27258958-67D9-41D5-87B5-B1D5CE10F614}" type="pres">
      <dgm:prSet presAssocID="{85B94015-AC55-4B44-B89E-5C5DA5458CC9}" presName="Name0" presStyleCnt="0">
        <dgm:presLayoutVars>
          <dgm:chMax val="7"/>
          <dgm:chPref val="7"/>
          <dgm:dir/>
        </dgm:presLayoutVars>
      </dgm:prSet>
      <dgm:spPr/>
    </dgm:pt>
    <dgm:pt modelId="{528227B6-B185-4CAA-B228-A83E86AE8D1A}" type="pres">
      <dgm:prSet presAssocID="{85B94015-AC55-4B44-B89E-5C5DA5458CC9}" presName="Name1" presStyleCnt="0"/>
      <dgm:spPr/>
    </dgm:pt>
    <dgm:pt modelId="{BD4AE8ED-418F-4380-A63B-F8DC3FF29196}" type="pres">
      <dgm:prSet presAssocID="{85B94015-AC55-4B44-B89E-5C5DA5458CC9}" presName="cycle" presStyleCnt="0"/>
      <dgm:spPr/>
    </dgm:pt>
    <dgm:pt modelId="{6AEBF06C-F8D1-4094-A8C7-F05974F1EB29}" type="pres">
      <dgm:prSet presAssocID="{85B94015-AC55-4B44-B89E-5C5DA5458CC9}" presName="srcNode" presStyleLbl="node1" presStyleIdx="0" presStyleCnt="4"/>
      <dgm:spPr/>
    </dgm:pt>
    <dgm:pt modelId="{1B94DBD3-88A4-4B63-B3E8-087A972E88BD}" type="pres">
      <dgm:prSet presAssocID="{85B94015-AC55-4B44-B89E-5C5DA5458CC9}" presName="conn" presStyleLbl="parChTrans1D2" presStyleIdx="0" presStyleCnt="1"/>
      <dgm:spPr/>
    </dgm:pt>
    <dgm:pt modelId="{4BB3A59B-BF43-4E86-BF33-E6071D6558CE}" type="pres">
      <dgm:prSet presAssocID="{85B94015-AC55-4B44-B89E-5C5DA5458CC9}" presName="extraNode" presStyleLbl="node1" presStyleIdx="0" presStyleCnt="4"/>
      <dgm:spPr/>
    </dgm:pt>
    <dgm:pt modelId="{7F3B944A-506E-4EE7-9870-8D177D66AE87}" type="pres">
      <dgm:prSet presAssocID="{85B94015-AC55-4B44-B89E-5C5DA5458CC9}" presName="dstNode" presStyleLbl="node1" presStyleIdx="0" presStyleCnt="4"/>
      <dgm:spPr/>
    </dgm:pt>
    <dgm:pt modelId="{E505E95A-2BA3-486B-BC92-BAB61D8E76DA}" type="pres">
      <dgm:prSet presAssocID="{39E1E073-9546-4F8A-B46A-542FF6A3044E}" presName="text_1" presStyleLbl="node1" presStyleIdx="0" presStyleCnt="4">
        <dgm:presLayoutVars>
          <dgm:bulletEnabled val="1"/>
        </dgm:presLayoutVars>
      </dgm:prSet>
      <dgm:spPr/>
    </dgm:pt>
    <dgm:pt modelId="{9CBCE572-0748-4C7A-BA99-F8322E982120}" type="pres">
      <dgm:prSet presAssocID="{39E1E073-9546-4F8A-B46A-542FF6A3044E}" presName="accent_1" presStyleCnt="0"/>
      <dgm:spPr/>
    </dgm:pt>
    <dgm:pt modelId="{E2F09224-0112-4BD0-9D28-8E7CE8974687}" type="pres">
      <dgm:prSet presAssocID="{39E1E073-9546-4F8A-B46A-542FF6A3044E}" presName="accentRepeatNode" presStyleLbl="solidFgAcc1" presStyleIdx="0" presStyleCnt="4"/>
      <dgm:spPr/>
    </dgm:pt>
    <dgm:pt modelId="{607F9A83-A069-4A2A-8060-6CEF2E0F7AFF}" type="pres">
      <dgm:prSet presAssocID="{9E51A904-52BF-4EA5-A093-51C1D293742B}" presName="text_2" presStyleLbl="node1" presStyleIdx="1" presStyleCnt="4">
        <dgm:presLayoutVars>
          <dgm:bulletEnabled val="1"/>
        </dgm:presLayoutVars>
      </dgm:prSet>
      <dgm:spPr/>
    </dgm:pt>
    <dgm:pt modelId="{88031673-7884-4AEF-B3B4-8EE17DBE2EFB}" type="pres">
      <dgm:prSet presAssocID="{9E51A904-52BF-4EA5-A093-51C1D293742B}" presName="accent_2" presStyleCnt="0"/>
      <dgm:spPr/>
    </dgm:pt>
    <dgm:pt modelId="{4668AA70-6FF1-4937-B2B3-4F995B8536DD}" type="pres">
      <dgm:prSet presAssocID="{9E51A904-52BF-4EA5-A093-51C1D293742B}" presName="accentRepeatNode" presStyleLbl="solidFgAcc1" presStyleIdx="1" presStyleCnt="4"/>
      <dgm:spPr/>
    </dgm:pt>
    <dgm:pt modelId="{0F487ACB-AAC6-4ED5-88AD-76FA16356F5B}" type="pres">
      <dgm:prSet presAssocID="{AE5B0B9E-1A19-4B84-B83B-7B680C1AF9AE}" presName="text_3" presStyleLbl="node1" presStyleIdx="2" presStyleCnt="4">
        <dgm:presLayoutVars>
          <dgm:bulletEnabled val="1"/>
        </dgm:presLayoutVars>
      </dgm:prSet>
      <dgm:spPr/>
    </dgm:pt>
    <dgm:pt modelId="{1E3EFA18-7ECA-4AB0-94B4-1F375BC0A931}" type="pres">
      <dgm:prSet presAssocID="{AE5B0B9E-1A19-4B84-B83B-7B680C1AF9AE}" presName="accent_3" presStyleCnt="0"/>
      <dgm:spPr/>
    </dgm:pt>
    <dgm:pt modelId="{50388FFF-5665-4C42-92C7-B9F701BB02A6}" type="pres">
      <dgm:prSet presAssocID="{AE5B0B9E-1A19-4B84-B83B-7B680C1AF9AE}" presName="accentRepeatNode" presStyleLbl="solidFgAcc1" presStyleIdx="2" presStyleCnt="4"/>
      <dgm:spPr/>
    </dgm:pt>
    <dgm:pt modelId="{11E52621-CA0C-413B-8E46-675B800E5074}" type="pres">
      <dgm:prSet presAssocID="{C3CD6BA0-E5FB-406E-9B9E-B6FC92777513}" presName="text_4" presStyleLbl="node1" presStyleIdx="3" presStyleCnt="4">
        <dgm:presLayoutVars>
          <dgm:bulletEnabled val="1"/>
        </dgm:presLayoutVars>
      </dgm:prSet>
      <dgm:spPr/>
    </dgm:pt>
    <dgm:pt modelId="{365ADE46-9ED8-4353-87BE-9B79660E0B2A}" type="pres">
      <dgm:prSet presAssocID="{C3CD6BA0-E5FB-406E-9B9E-B6FC92777513}" presName="accent_4" presStyleCnt="0"/>
      <dgm:spPr/>
    </dgm:pt>
    <dgm:pt modelId="{715E6A76-D973-477C-A284-33B794415743}" type="pres">
      <dgm:prSet presAssocID="{C3CD6BA0-E5FB-406E-9B9E-B6FC92777513}" presName="accentRepeatNode" presStyleLbl="solidFgAcc1" presStyleIdx="3" presStyleCnt="4"/>
      <dgm:spPr/>
    </dgm:pt>
  </dgm:ptLst>
  <dgm:cxnLst>
    <dgm:cxn modelId="{12CA5411-0FF1-42AE-9115-27C15D834BC2}" type="presOf" srcId="{39E1E073-9546-4F8A-B46A-542FF6A3044E}" destId="{E505E95A-2BA3-486B-BC92-BAB61D8E76DA}" srcOrd="0" destOrd="0" presId="urn:microsoft.com/office/officeart/2008/layout/VerticalCurvedList"/>
    <dgm:cxn modelId="{D5E59321-46FA-48E7-9D5C-3736EEBF1E7B}" type="presOf" srcId="{9E51A904-52BF-4EA5-A093-51C1D293742B}" destId="{607F9A83-A069-4A2A-8060-6CEF2E0F7AFF}" srcOrd="0" destOrd="0" presId="urn:microsoft.com/office/officeart/2008/layout/VerticalCurvedList"/>
    <dgm:cxn modelId="{D4B8F240-BEFF-4F9A-98F7-5A3B8D8B9418}" srcId="{85B94015-AC55-4B44-B89E-5C5DA5458CC9}" destId="{AE5B0B9E-1A19-4B84-B83B-7B680C1AF9AE}" srcOrd="2" destOrd="0" parTransId="{0B759B13-5C9D-4C22-BC34-519EEAA51F26}" sibTransId="{0B836CB7-7FA7-4AC7-96ED-20D7FA674A3D}"/>
    <dgm:cxn modelId="{2D789D5C-5696-400D-81C5-239945167E67}" srcId="{85B94015-AC55-4B44-B89E-5C5DA5458CC9}" destId="{9E51A904-52BF-4EA5-A093-51C1D293742B}" srcOrd="1" destOrd="0" parTransId="{E533C654-DF81-4388-9DAD-239FC5F20020}" sibTransId="{F4745B8C-CFBA-4D89-8922-A39D95428BFA}"/>
    <dgm:cxn modelId="{1A908D5F-A5DA-4A0E-839F-CF38E0B2243F}" type="presOf" srcId="{E4339AE4-AC0B-4637-BAD0-A2A75B8F5240}" destId="{1B94DBD3-88A4-4B63-B3E8-087A972E88BD}" srcOrd="0" destOrd="0" presId="urn:microsoft.com/office/officeart/2008/layout/VerticalCurvedList"/>
    <dgm:cxn modelId="{DE88C173-5D8D-4A66-BF2A-1C6CC9D9C371}" type="presOf" srcId="{AE5B0B9E-1A19-4B84-B83B-7B680C1AF9AE}" destId="{0F487ACB-AAC6-4ED5-88AD-76FA16356F5B}" srcOrd="0" destOrd="0" presId="urn:microsoft.com/office/officeart/2008/layout/VerticalCurvedList"/>
    <dgm:cxn modelId="{AF124954-0A10-4E08-B6E6-BEFFAB1195D6}" type="presOf" srcId="{85B94015-AC55-4B44-B89E-5C5DA5458CC9}" destId="{27258958-67D9-41D5-87B5-B1D5CE10F614}" srcOrd="0" destOrd="0" presId="urn:microsoft.com/office/officeart/2008/layout/VerticalCurvedList"/>
    <dgm:cxn modelId="{1ABB088F-D670-42C7-B3B2-41D94532D098}" srcId="{85B94015-AC55-4B44-B89E-5C5DA5458CC9}" destId="{C3CD6BA0-E5FB-406E-9B9E-B6FC92777513}" srcOrd="3" destOrd="0" parTransId="{638FF322-6AC9-492E-9423-1BF459348247}" sibTransId="{9DC65C51-819B-4268-A578-CA1733B086AD}"/>
    <dgm:cxn modelId="{4975BAAA-91AC-4785-8B78-8B3F683C3B09}" srcId="{85B94015-AC55-4B44-B89E-5C5DA5458CC9}" destId="{39E1E073-9546-4F8A-B46A-542FF6A3044E}" srcOrd="0" destOrd="0" parTransId="{81B8CB3D-33A2-4B4C-8DA0-824C4DB7F743}" sibTransId="{E4339AE4-AC0B-4637-BAD0-A2A75B8F5240}"/>
    <dgm:cxn modelId="{472B0BAF-786A-4592-BB46-B20BAA53A838}" type="presOf" srcId="{C3CD6BA0-E5FB-406E-9B9E-B6FC92777513}" destId="{11E52621-CA0C-413B-8E46-675B800E5074}" srcOrd="0" destOrd="0" presId="urn:microsoft.com/office/officeart/2008/layout/VerticalCurvedList"/>
    <dgm:cxn modelId="{A8F12DB8-390D-4CAA-A7C5-AF8C457BDC26}" type="presParOf" srcId="{27258958-67D9-41D5-87B5-B1D5CE10F614}" destId="{528227B6-B185-4CAA-B228-A83E86AE8D1A}" srcOrd="0" destOrd="0" presId="urn:microsoft.com/office/officeart/2008/layout/VerticalCurvedList"/>
    <dgm:cxn modelId="{06B545D8-E849-47B9-8D57-B96C21880081}" type="presParOf" srcId="{528227B6-B185-4CAA-B228-A83E86AE8D1A}" destId="{BD4AE8ED-418F-4380-A63B-F8DC3FF29196}" srcOrd="0" destOrd="0" presId="urn:microsoft.com/office/officeart/2008/layout/VerticalCurvedList"/>
    <dgm:cxn modelId="{15562CF6-1166-4884-8718-B711F192ACF9}" type="presParOf" srcId="{BD4AE8ED-418F-4380-A63B-F8DC3FF29196}" destId="{6AEBF06C-F8D1-4094-A8C7-F05974F1EB29}" srcOrd="0" destOrd="0" presId="urn:microsoft.com/office/officeart/2008/layout/VerticalCurvedList"/>
    <dgm:cxn modelId="{2BC30471-8E25-48FA-BE5B-4ABD1712098A}" type="presParOf" srcId="{BD4AE8ED-418F-4380-A63B-F8DC3FF29196}" destId="{1B94DBD3-88A4-4B63-B3E8-087A972E88BD}" srcOrd="1" destOrd="0" presId="urn:microsoft.com/office/officeart/2008/layout/VerticalCurvedList"/>
    <dgm:cxn modelId="{A91386D7-659E-4A65-8992-0A937C32D9A2}" type="presParOf" srcId="{BD4AE8ED-418F-4380-A63B-F8DC3FF29196}" destId="{4BB3A59B-BF43-4E86-BF33-E6071D6558CE}" srcOrd="2" destOrd="0" presId="urn:microsoft.com/office/officeart/2008/layout/VerticalCurvedList"/>
    <dgm:cxn modelId="{B63E23B3-B22A-4EE5-BA6A-E0F1EB03DF6F}" type="presParOf" srcId="{BD4AE8ED-418F-4380-A63B-F8DC3FF29196}" destId="{7F3B944A-506E-4EE7-9870-8D177D66AE87}" srcOrd="3" destOrd="0" presId="urn:microsoft.com/office/officeart/2008/layout/VerticalCurvedList"/>
    <dgm:cxn modelId="{809F0927-9786-424E-A176-DF16D69FE47E}" type="presParOf" srcId="{528227B6-B185-4CAA-B228-A83E86AE8D1A}" destId="{E505E95A-2BA3-486B-BC92-BAB61D8E76DA}" srcOrd="1" destOrd="0" presId="urn:microsoft.com/office/officeart/2008/layout/VerticalCurvedList"/>
    <dgm:cxn modelId="{17269104-DD5E-41A7-8307-929F22585D6B}" type="presParOf" srcId="{528227B6-B185-4CAA-B228-A83E86AE8D1A}" destId="{9CBCE572-0748-4C7A-BA99-F8322E982120}" srcOrd="2" destOrd="0" presId="urn:microsoft.com/office/officeart/2008/layout/VerticalCurvedList"/>
    <dgm:cxn modelId="{F10F0367-34E0-44A5-A29B-A534D862A851}" type="presParOf" srcId="{9CBCE572-0748-4C7A-BA99-F8322E982120}" destId="{E2F09224-0112-4BD0-9D28-8E7CE8974687}" srcOrd="0" destOrd="0" presId="urn:microsoft.com/office/officeart/2008/layout/VerticalCurvedList"/>
    <dgm:cxn modelId="{24F77D7B-CCB2-4282-A2E7-B90780199572}" type="presParOf" srcId="{528227B6-B185-4CAA-B228-A83E86AE8D1A}" destId="{607F9A83-A069-4A2A-8060-6CEF2E0F7AFF}" srcOrd="3" destOrd="0" presId="urn:microsoft.com/office/officeart/2008/layout/VerticalCurvedList"/>
    <dgm:cxn modelId="{C59513C0-C1A2-4D33-A706-94997E75A1A5}" type="presParOf" srcId="{528227B6-B185-4CAA-B228-A83E86AE8D1A}" destId="{88031673-7884-4AEF-B3B4-8EE17DBE2EFB}" srcOrd="4" destOrd="0" presId="urn:microsoft.com/office/officeart/2008/layout/VerticalCurvedList"/>
    <dgm:cxn modelId="{9378B527-F96E-4C6B-AC39-5940ADFFB90D}" type="presParOf" srcId="{88031673-7884-4AEF-B3B4-8EE17DBE2EFB}" destId="{4668AA70-6FF1-4937-B2B3-4F995B8536DD}" srcOrd="0" destOrd="0" presId="urn:microsoft.com/office/officeart/2008/layout/VerticalCurvedList"/>
    <dgm:cxn modelId="{D91F78E8-9994-4184-8212-FA1770D39A22}" type="presParOf" srcId="{528227B6-B185-4CAA-B228-A83E86AE8D1A}" destId="{0F487ACB-AAC6-4ED5-88AD-76FA16356F5B}" srcOrd="5" destOrd="0" presId="urn:microsoft.com/office/officeart/2008/layout/VerticalCurvedList"/>
    <dgm:cxn modelId="{661C8998-6A5C-4900-AC3F-8F5AF456A12A}" type="presParOf" srcId="{528227B6-B185-4CAA-B228-A83E86AE8D1A}" destId="{1E3EFA18-7ECA-4AB0-94B4-1F375BC0A931}" srcOrd="6" destOrd="0" presId="urn:microsoft.com/office/officeart/2008/layout/VerticalCurvedList"/>
    <dgm:cxn modelId="{016A2646-892C-4A17-AE5B-2A8FF71C7411}" type="presParOf" srcId="{1E3EFA18-7ECA-4AB0-94B4-1F375BC0A931}" destId="{50388FFF-5665-4C42-92C7-B9F701BB02A6}" srcOrd="0" destOrd="0" presId="urn:microsoft.com/office/officeart/2008/layout/VerticalCurvedList"/>
    <dgm:cxn modelId="{13AA5233-C19B-4A9A-82DE-01F945FC8781}" type="presParOf" srcId="{528227B6-B185-4CAA-B228-A83E86AE8D1A}" destId="{11E52621-CA0C-413B-8E46-675B800E5074}" srcOrd="7" destOrd="0" presId="urn:microsoft.com/office/officeart/2008/layout/VerticalCurvedList"/>
    <dgm:cxn modelId="{80621401-1294-4177-A1D1-479240A8FC72}" type="presParOf" srcId="{528227B6-B185-4CAA-B228-A83E86AE8D1A}" destId="{365ADE46-9ED8-4353-87BE-9B79660E0B2A}" srcOrd="8" destOrd="0" presId="urn:microsoft.com/office/officeart/2008/layout/VerticalCurvedList"/>
    <dgm:cxn modelId="{A7ABFE84-C713-4D2B-8109-F4D8D51D381B}" type="presParOf" srcId="{365ADE46-9ED8-4353-87BE-9B79660E0B2A}" destId="{715E6A76-D973-477C-A284-33B7944157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D99A8-A9A3-49D7-97D9-87ACE086B90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D7B5516-DE56-4F51-A057-C20D86FD9331}">
      <dgm:prSet phldrT="[Text]"/>
      <dgm:spPr/>
      <dgm:t>
        <a:bodyPr/>
        <a:lstStyle/>
        <a:p>
          <a:r>
            <a:rPr lang="en-IE" dirty="0"/>
            <a:t> </a:t>
          </a:r>
        </a:p>
      </dgm:t>
    </dgm:pt>
    <dgm:pt modelId="{B83D853C-A0E9-41BA-87C5-A9496C7FA5DD}" type="parTrans" cxnId="{04E4525E-0BF0-49DD-8A45-321FB673CB38}">
      <dgm:prSet/>
      <dgm:spPr/>
      <dgm:t>
        <a:bodyPr/>
        <a:lstStyle/>
        <a:p>
          <a:endParaRPr lang="en-IE"/>
        </a:p>
      </dgm:t>
    </dgm:pt>
    <dgm:pt modelId="{B5A7F25B-6204-49D6-AB58-9D85C13B7D13}" type="sibTrans" cxnId="{04E4525E-0BF0-49DD-8A45-321FB673CB38}">
      <dgm:prSet/>
      <dgm:spPr/>
      <dgm:t>
        <a:bodyPr/>
        <a:lstStyle/>
        <a:p>
          <a:endParaRPr lang="en-IE"/>
        </a:p>
      </dgm:t>
    </dgm:pt>
    <dgm:pt modelId="{A556CF0E-C755-431E-86E5-4C9FF71B7FEE}">
      <dgm:prSet phldrT="[Text]"/>
      <dgm:spPr/>
      <dgm:t>
        <a:bodyPr/>
        <a:lstStyle/>
        <a:p>
          <a:r>
            <a:rPr lang="en-IE" dirty="0"/>
            <a:t> </a:t>
          </a:r>
        </a:p>
      </dgm:t>
    </dgm:pt>
    <dgm:pt modelId="{851089DB-148C-4B28-95B4-47071B253F4F}" type="parTrans" cxnId="{C1F08C62-8F8B-43E1-8C8A-970D4A10A5D1}">
      <dgm:prSet/>
      <dgm:spPr/>
      <dgm:t>
        <a:bodyPr/>
        <a:lstStyle/>
        <a:p>
          <a:endParaRPr lang="en-IE"/>
        </a:p>
      </dgm:t>
    </dgm:pt>
    <dgm:pt modelId="{40B0248D-E8F3-4438-855C-889EA440EF21}" type="sibTrans" cxnId="{C1F08C62-8F8B-43E1-8C8A-970D4A10A5D1}">
      <dgm:prSet/>
      <dgm:spPr/>
      <dgm:t>
        <a:bodyPr/>
        <a:lstStyle/>
        <a:p>
          <a:endParaRPr lang="en-IE"/>
        </a:p>
      </dgm:t>
    </dgm:pt>
    <dgm:pt modelId="{0D0CC4B7-6AF4-4702-B0D4-5E68062F18A1}">
      <dgm:prSet phldrT="[Text]"/>
      <dgm:spPr/>
      <dgm:t>
        <a:bodyPr/>
        <a:lstStyle/>
        <a:p>
          <a:r>
            <a:rPr lang="en-IE" dirty="0"/>
            <a:t> </a:t>
          </a:r>
        </a:p>
      </dgm:t>
    </dgm:pt>
    <dgm:pt modelId="{72F1584C-89C8-4478-B8B3-BBA22F0F4221}" type="parTrans" cxnId="{752E5543-4A2E-49BB-9A3C-8772A0F4BD54}">
      <dgm:prSet/>
      <dgm:spPr/>
      <dgm:t>
        <a:bodyPr/>
        <a:lstStyle/>
        <a:p>
          <a:endParaRPr lang="en-IE"/>
        </a:p>
      </dgm:t>
    </dgm:pt>
    <dgm:pt modelId="{A7159BE7-54E9-430C-A724-56C7044AF7CC}" type="sibTrans" cxnId="{752E5543-4A2E-49BB-9A3C-8772A0F4BD54}">
      <dgm:prSet/>
      <dgm:spPr/>
      <dgm:t>
        <a:bodyPr/>
        <a:lstStyle/>
        <a:p>
          <a:endParaRPr lang="en-IE"/>
        </a:p>
      </dgm:t>
    </dgm:pt>
    <dgm:pt modelId="{9415D486-A539-4956-89E0-5FF827907219}" type="pres">
      <dgm:prSet presAssocID="{967D99A8-A9A3-49D7-97D9-87ACE086B90C}" presName="Name0" presStyleCnt="0">
        <dgm:presLayoutVars>
          <dgm:chMax val="7"/>
          <dgm:resizeHandles val="exact"/>
        </dgm:presLayoutVars>
      </dgm:prSet>
      <dgm:spPr/>
    </dgm:pt>
    <dgm:pt modelId="{F10AF719-5C99-4115-8274-4200D6454F68}" type="pres">
      <dgm:prSet presAssocID="{967D99A8-A9A3-49D7-97D9-87ACE086B90C}" presName="comp1" presStyleCnt="0"/>
      <dgm:spPr/>
    </dgm:pt>
    <dgm:pt modelId="{370DDD66-7C0B-4D10-AC75-43AA86BF050A}" type="pres">
      <dgm:prSet presAssocID="{967D99A8-A9A3-49D7-97D9-87ACE086B90C}" presName="circle1" presStyleLbl="node1" presStyleIdx="0" presStyleCnt="3"/>
      <dgm:spPr/>
    </dgm:pt>
    <dgm:pt modelId="{236C9240-0FF5-49F9-B2E1-CC01748B4679}" type="pres">
      <dgm:prSet presAssocID="{967D99A8-A9A3-49D7-97D9-87ACE086B90C}" presName="c1text" presStyleLbl="node1" presStyleIdx="0" presStyleCnt="3">
        <dgm:presLayoutVars>
          <dgm:bulletEnabled val="1"/>
        </dgm:presLayoutVars>
      </dgm:prSet>
      <dgm:spPr/>
    </dgm:pt>
    <dgm:pt modelId="{1A85782B-2276-41C8-8DB8-D8C4678B43D8}" type="pres">
      <dgm:prSet presAssocID="{967D99A8-A9A3-49D7-97D9-87ACE086B90C}" presName="comp2" presStyleCnt="0"/>
      <dgm:spPr/>
    </dgm:pt>
    <dgm:pt modelId="{97CAD366-9C77-4325-9E59-BA724DBB253D}" type="pres">
      <dgm:prSet presAssocID="{967D99A8-A9A3-49D7-97D9-87ACE086B90C}" presName="circle2" presStyleLbl="node1" presStyleIdx="1" presStyleCnt="3"/>
      <dgm:spPr/>
    </dgm:pt>
    <dgm:pt modelId="{C65EBB60-5826-44C6-AAAD-1FCD15C1DCA9}" type="pres">
      <dgm:prSet presAssocID="{967D99A8-A9A3-49D7-97D9-87ACE086B90C}" presName="c2text" presStyleLbl="node1" presStyleIdx="1" presStyleCnt="3">
        <dgm:presLayoutVars>
          <dgm:bulletEnabled val="1"/>
        </dgm:presLayoutVars>
      </dgm:prSet>
      <dgm:spPr/>
    </dgm:pt>
    <dgm:pt modelId="{41AF0CD7-9B61-4473-BBA5-B2AC59940D20}" type="pres">
      <dgm:prSet presAssocID="{967D99A8-A9A3-49D7-97D9-87ACE086B90C}" presName="comp3" presStyleCnt="0"/>
      <dgm:spPr/>
    </dgm:pt>
    <dgm:pt modelId="{40254BE1-C597-4925-AD3D-1B7FCB1AAB4A}" type="pres">
      <dgm:prSet presAssocID="{967D99A8-A9A3-49D7-97D9-87ACE086B90C}" presName="circle3" presStyleLbl="node1" presStyleIdx="2" presStyleCnt="3"/>
      <dgm:spPr/>
    </dgm:pt>
    <dgm:pt modelId="{1DEDCF0E-EC3B-4304-B53C-6103D29A516C}" type="pres">
      <dgm:prSet presAssocID="{967D99A8-A9A3-49D7-97D9-87ACE086B90C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EFB4F20-EC7F-42DC-B267-15B32DFB385B}" type="presOf" srcId="{0D0CC4B7-6AF4-4702-B0D4-5E68062F18A1}" destId="{1DEDCF0E-EC3B-4304-B53C-6103D29A516C}" srcOrd="1" destOrd="0" presId="urn:microsoft.com/office/officeart/2005/8/layout/venn2"/>
    <dgm:cxn modelId="{86384C22-2B4F-47AD-AFCC-2ED167C26FCA}" type="presOf" srcId="{9D7B5516-DE56-4F51-A057-C20D86FD9331}" destId="{370DDD66-7C0B-4D10-AC75-43AA86BF050A}" srcOrd="0" destOrd="0" presId="urn:microsoft.com/office/officeart/2005/8/layout/venn2"/>
    <dgm:cxn modelId="{CDA18E26-2318-464B-A224-3562813CA0BB}" type="presOf" srcId="{9D7B5516-DE56-4F51-A057-C20D86FD9331}" destId="{236C9240-0FF5-49F9-B2E1-CC01748B4679}" srcOrd="1" destOrd="0" presId="urn:microsoft.com/office/officeart/2005/8/layout/venn2"/>
    <dgm:cxn modelId="{04E4525E-0BF0-49DD-8A45-321FB673CB38}" srcId="{967D99A8-A9A3-49D7-97D9-87ACE086B90C}" destId="{9D7B5516-DE56-4F51-A057-C20D86FD9331}" srcOrd="0" destOrd="0" parTransId="{B83D853C-A0E9-41BA-87C5-A9496C7FA5DD}" sibTransId="{B5A7F25B-6204-49D6-AB58-9D85C13B7D13}"/>
    <dgm:cxn modelId="{C1F08C62-8F8B-43E1-8C8A-970D4A10A5D1}" srcId="{967D99A8-A9A3-49D7-97D9-87ACE086B90C}" destId="{A556CF0E-C755-431E-86E5-4C9FF71B7FEE}" srcOrd="1" destOrd="0" parTransId="{851089DB-148C-4B28-95B4-47071B253F4F}" sibTransId="{40B0248D-E8F3-4438-855C-889EA440EF21}"/>
    <dgm:cxn modelId="{752E5543-4A2E-49BB-9A3C-8772A0F4BD54}" srcId="{967D99A8-A9A3-49D7-97D9-87ACE086B90C}" destId="{0D0CC4B7-6AF4-4702-B0D4-5E68062F18A1}" srcOrd="2" destOrd="0" parTransId="{72F1584C-89C8-4478-B8B3-BBA22F0F4221}" sibTransId="{A7159BE7-54E9-430C-A724-56C7044AF7CC}"/>
    <dgm:cxn modelId="{D9589C64-EE9D-4B39-8781-40E0B80B8122}" type="presOf" srcId="{A556CF0E-C755-431E-86E5-4C9FF71B7FEE}" destId="{C65EBB60-5826-44C6-AAAD-1FCD15C1DCA9}" srcOrd="1" destOrd="0" presId="urn:microsoft.com/office/officeart/2005/8/layout/venn2"/>
    <dgm:cxn modelId="{7C1C5C47-742B-4240-8524-E9A576013D3B}" type="presOf" srcId="{0D0CC4B7-6AF4-4702-B0D4-5E68062F18A1}" destId="{40254BE1-C597-4925-AD3D-1B7FCB1AAB4A}" srcOrd="0" destOrd="0" presId="urn:microsoft.com/office/officeart/2005/8/layout/venn2"/>
    <dgm:cxn modelId="{94D3B158-8CAB-4324-8A3A-DE38492BDA2D}" type="presOf" srcId="{967D99A8-A9A3-49D7-97D9-87ACE086B90C}" destId="{9415D486-A539-4956-89E0-5FF827907219}" srcOrd="0" destOrd="0" presId="urn:microsoft.com/office/officeart/2005/8/layout/venn2"/>
    <dgm:cxn modelId="{7BBA2BB9-3108-4D5B-A2AD-15D5C8DE8F9A}" type="presOf" srcId="{A556CF0E-C755-431E-86E5-4C9FF71B7FEE}" destId="{97CAD366-9C77-4325-9E59-BA724DBB253D}" srcOrd="0" destOrd="0" presId="urn:microsoft.com/office/officeart/2005/8/layout/venn2"/>
    <dgm:cxn modelId="{2C6C3BA6-BD47-406C-B1C0-1758E9226DF0}" type="presParOf" srcId="{9415D486-A539-4956-89E0-5FF827907219}" destId="{F10AF719-5C99-4115-8274-4200D6454F68}" srcOrd="0" destOrd="0" presId="urn:microsoft.com/office/officeart/2005/8/layout/venn2"/>
    <dgm:cxn modelId="{B2A2A7B0-AA1C-4B9E-8447-13946B350F26}" type="presParOf" srcId="{F10AF719-5C99-4115-8274-4200D6454F68}" destId="{370DDD66-7C0B-4D10-AC75-43AA86BF050A}" srcOrd="0" destOrd="0" presId="urn:microsoft.com/office/officeart/2005/8/layout/venn2"/>
    <dgm:cxn modelId="{56008609-B7EE-433D-AE46-E13FD5E385E3}" type="presParOf" srcId="{F10AF719-5C99-4115-8274-4200D6454F68}" destId="{236C9240-0FF5-49F9-B2E1-CC01748B4679}" srcOrd="1" destOrd="0" presId="urn:microsoft.com/office/officeart/2005/8/layout/venn2"/>
    <dgm:cxn modelId="{CF984F81-CC30-496C-879D-276B38B6047C}" type="presParOf" srcId="{9415D486-A539-4956-89E0-5FF827907219}" destId="{1A85782B-2276-41C8-8DB8-D8C4678B43D8}" srcOrd="1" destOrd="0" presId="urn:microsoft.com/office/officeart/2005/8/layout/venn2"/>
    <dgm:cxn modelId="{E5E1B3BC-9350-4B8C-BF57-BD2D46B495CC}" type="presParOf" srcId="{1A85782B-2276-41C8-8DB8-D8C4678B43D8}" destId="{97CAD366-9C77-4325-9E59-BA724DBB253D}" srcOrd="0" destOrd="0" presId="urn:microsoft.com/office/officeart/2005/8/layout/venn2"/>
    <dgm:cxn modelId="{A0D03270-3F83-4062-9236-373E30D1DD59}" type="presParOf" srcId="{1A85782B-2276-41C8-8DB8-D8C4678B43D8}" destId="{C65EBB60-5826-44C6-AAAD-1FCD15C1DCA9}" srcOrd="1" destOrd="0" presId="urn:microsoft.com/office/officeart/2005/8/layout/venn2"/>
    <dgm:cxn modelId="{FC0BD865-8322-4577-B69D-595AD1FA8EDB}" type="presParOf" srcId="{9415D486-A539-4956-89E0-5FF827907219}" destId="{41AF0CD7-9B61-4473-BBA5-B2AC59940D20}" srcOrd="2" destOrd="0" presId="urn:microsoft.com/office/officeart/2005/8/layout/venn2"/>
    <dgm:cxn modelId="{319A8041-A1F5-4DAE-A916-F71550AC2DAB}" type="presParOf" srcId="{41AF0CD7-9B61-4473-BBA5-B2AC59940D20}" destId="{40254BE1-C597-4925-AD3D-1B7FCB1AAB4A}" srcOrd="0" destOrd="0" presId="urn:microsoft.com/office/officeart/2005/8/layout/venn2"/>
    <dgm:cxn modelId="{C7D25E89-3E95-458A-9152-3EC31E283C6C}" type="presParOf" srcId="{41AF0CD7-9B61-4473-BBA5-B2AC59940D20}" destId="{1DEDCF0E-EC3B-4304-B53C-6103D29A516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2D7F5-E1A7-4BD5-944F-CE31C62234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13C198FD-4D6B-4E70-853E-D6CDA1997BA4}">
      <dgm:prSet phldrT="[Text]" custT="1"/>
      <dgm:spPr/>
      <dgm:t>
        <a:bodyPr/>
        <a:lstStyle/>
        <a:p>
          <a:r>
            <a:rPr lang="en-US" sz="2700" b="1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rPr>
            <a:t>On-location platform-determined routine work</a:t>
          </a:r>
          <a:endParaRPr lang="en-IE" sz="2700" dirty="0"/>
        </a:p>
      </dgm:t>
    </dgm:pt>
    <dgm:pt modelId="{DFAFBC33-331C-4C72-B8FC-10C1DF48AFC4}" type="parTrans" cxnId="{75BBCEAD-36C3-4A4C-87CD-0293E6CE8489}">
      <dgm:prSet/>
      <dgm:spPr/>
      <dgm:t>
        <a:bodyPr/>
        <a:lstStyle/>
        <a:p>
          <a:endParaRPr lang="en-IE"/>
        </a:p>
      </dgm:t>
    </dgm:pt>
    <dgm:pt modelId="{1C3287D2-2797-44D7-96C7-7CCE61C34643}" type="sibTrans" cxnId="{75BBCEAD-36C3-4A4C-87CD-0293E6CE8489}">
      <dgm:prSet/>
      <dgm:spPr/>
      <dgm:t>
        <a:bodyPr/>
        <a:lstStyle/>
        <a:p>
          <a:endParaRPr lang="en-IE"/>
        </a:p>
      </dgm:t>
    </dgm:pt>
    <dgm:pt modelId="{7DA567EE-31F5-44DC-9787-C730DE3AC890}">
      <dgm:prSet phldrT="[Text]" custT="1"/>
      <dgm:spPr/>
      <dgm:t>
        <a:bodyPr/>
        <a:lstStyle/>
        <a:p>
          <a:r>
            <a:rPr lang="en-US" sz="2700" b="1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rPr>
            <a:t>Online contestant specialist work</a:t>
          </a:r>
          <a:endParaRPr lang="en-US" sz="2700" dirty="0"/>
        </a:p>
      </dgm:t>
    </dgm:pt>
    <dgm:pt modelId="{81CDF7EF-AA38-4E18-8E58-9107252B30E0}" type="sibTrans" cxnId="{07FED644-96C2-4298-96F8-A16DA40421DF}">
      <dgm:prSet/>
      <dgm:spPr/>
      <dgm:t>
        <a:bodyPr/>
        <a:lstStyle/>
        <a:p>
          <a:endParaRPr lang="en-IE"/>
        </a:p>
      </dgm:t>
    </dgm:pt>
    <dgm:pt modelId="{9E7D82FB-0832-4471-AC8D-C15B2A261666}" type="parTrans" cxnId="{07FED644-96C2-4298-96F8-A16DA40421DF}">
      <dgm:prSet/>
      <dgm:spPr/>
      <dgm:t>
        <a:bodyPr/>
        <a:lstStyle/>
        <a:p>
          <a:endParaRPr lang="en-IE"/>
        </a:p>
      </dgm:t>
    </dgm:pt>
    <dgm:pt modelId="{AA504803-A167-47AB-9666-31233646A486}">
      <dgm:prSet phldrT="[Text]" custT="1"/>
      <dgm:spPr/>
      <dgm:t>
        <a:bodyPr/>
        <a:lstStyle/>
        <a:p>
          <a:r>
            <a:rPr lang="en-US" sz="2700" b="1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rPr>
            <a:t>On-location worker-initiated moderately skilled work</a:t>
          </a:r>
          <a:endParaRPr lang="en-US" sz="2700" dirty="0"/>
        </a:p>
      </dgm:t>
    </dgm:pt>
    <dgm:pt modelId="{97C08AA1-4DCE-49F5-B6D4-6CF9D311949B}" type="sibTrans" cxnId="{CE7FEC1D-F912-4844-8D17-1D35F4010754}">
      <dgm:prSet/>
      <dgm:spPr/>
      <dgm:t>
        <a:bodyPr/>
        <a:lstStyle/>
        <a:p>
          <a:endParaRPr lang="en-IE"/>
        </a:p>
      </dgm:t>
    </dgm:pt>
    <dgm:pt modelId="{C7D1720F-E3FC-4FD5-AEA7-393F8BDF1720}" type="parTrans" cxnId="{CE7FEC1D-F912-4844-8D17-1D35F4010754}">
      <dgm:prSet/>
      <dgm:spPr/>
      <dgm:t>
        <a:bodyPr/>
        <a:lstStyle/>
        <a:p>
          <a:endParaRPr lang="en-IE"/>
        </a:p>
      </dgm:t>
    </dgm:pt>
    <dgm:pt modelId="{FCA08720-58A5-46ED-880E-624F682ADE69}" type="pres">
      <dgm:prSet presAssocID="{7AC2D7F5-E1A7-4BD5-944F-CE31C622346C}" presName="Name0" presStyleCnt="0">
        <dgm:presLayoutVars>
          <dgm:chMax val="7"/>
          <dgm:chPref val="7"/>
          <dgm:dir/>
        </dgm:presLayoutVars>
      </dgm:prSet>
      <dgm:spPr/>
    </dgm:pt>
    <dgm:pt modelId="{28E63D32-CD40-4BAE-B074-2E0C4F43F882}" type="pres">
      <dgm:prSet presAssocID="{7AC2D7F5-E1A7-4BD5-944F-CE31C622346C}" presName="Name1" presStyleCnt="0"/>
      <dgm:spPr/>
    </dgm:pt>
    <dgm:pt modelId="{4FEF6ABC-AF81-4033-BF60-EB0569CC920B}" type="pres">
      <dgm:prSet presAssocID="{7AC2D7F5-E1A7-4BD5-944F-CE31C622346C}" presName="cycle" presStyleCnt="0"/>
      <dgm:spPr/>
    </dgm:pt>
    <dgm:pt modelId="{F487287A-3323-466A-85F4-CF9CCA98190A}" type="pres">
      <dgm:prSet presAssocID="{7AC2D7F5-E1A7-4BD5-944F-CE31C622346C}" presName="srcNode" presStyleLbl="node1" presStyleIdx="0" presStyleCnt="3"/>
      <dgm:spPr/>
    </dgm:pt>
    <dgm:pt modelId="{EDAE4995-F6CC-47CB-8CC2-89ADE8348BF0}" type="pres">
      <dgm:prSet presAssocID="{7AC2D7F5-E1A7-4BD5-944F-CE31C622346C}" presName="conn" presStyleLbl="parChTrans1D2" presStyleIdx="0" presStyleCnt="1"/>
      <dgm:spPr/>
    </dgm:pt>
    <dgm:pt modelId="{898096F4-1AD5-4602-A91F-F998D4A2A054}" type="pres">
      <dgm:prSet presAssocID="{7AC2D7F5-E1A7-4BD5-944F-CE31C622346C}" presName="extraNode" presStyleLbl="node1" presStyleIdx="0" presStyleCnt="3"/>
      <dgm:spPr/>
    </dgm:pt>
    <dgm:pt modelId="{C0E6FF4C-2959-4D92-A4BE-E6F374E49EE2}" type="pres">
      <dgm:prSet presAssocID="{7AC2D7F5-E1A7-4BD5-944F-CE31C622346C}" presName="dstNode" presStyleLbl="node1" presStyleIdx="0" presStyleCnt="3"/>
      <dgm:spPr/>
    </dgm:pt>
    <dgm:pt modelId="{8A5F2FEB-FA4A-48C7-AB99-96D13774540D}" type="pres">
      <dgm:prSet presAssocID="{13C198FD-4D6B-4E70-853E-D6CDA1997BA4}" presName="text_1" presStyleLbl="node1" presStyleIdx="0" presStyleCnt="3">
        <dgm:presLayoutVars>
          <dgm:bulletEnabled val="1"/>
        </dgm:presLayoutVars>
      </dgm:prSet>
      <dgm:spPr/>
    </dgm:pt>
    <dgm:pt modelId="{8F66D4EC-F358-451D-9052-C4C27C92B40D}" type="pres">
      <dgm:prSet presAssocID="{13C198FD-4D6B-4E70-853E-D6CDA1997BA4}" presName="accent_1" presStyleCnt="0"/>
      <dgm:spPr/>
    </dgm:pt>
    <dgm:pt modelId="{DA853ABF-F4CA-4F35-BFD4-23DFFD36A193}" type="pres">
      <dgm:prSet presAssocID="{13C198FD-4D6B-4E70-853E-D6CDA1997BA4}" presName="accentRepeatNode" presStyleLbl="solidFgAcc1" presStyleIdx="0" presStyleCnt="3"/>
      <dgm:spPr/>
    </dgm:pt>
    <dgm:pt modelId="{E7AF4DD1-FBB6-478E-BA09-B5620CE1CE8D}" type="pres">
      <dgm:prSet presAssocID="{AA504803-A167-47AB-9666-31233646A486}" presName="text_2" presStyleLbl="node1" presStyleIdx="1" presStyleCnt="3">
        <dgm:presLayoutVars>
          <dgm:bulletEnabled val="1"/>
        </dgm:presLayoutVars>
      </dgm:prSet>
      <dgm:spPr/>
    </dgm:pt>
    <dgm:pt modelId="{F8121943-2A8B-4A26-A278-A4F8437AFEBB}" type="pres">
      <dgm:prSet presAssocID="{AA504803-A167-47AB-9666-31233646A486}" presName="accent_2" presStyleCnt="0"/>
      <dgm:spPr/>
    </dgm:pt>
    <dgm:pt modelId="{CF08B3BD-3F0E-421B-8DA3-7F6836C2C895}" type="pres">
      <dgm:prSet presAssocID="{AA504803-A167-47AB-9666-31233646A486}" presName="accentRepeatNode" presStyleLbl="solidFgAcc1" presStyleIdx="1" presStyleCnt="3"/>
      <dgm:spPr/>
    </dgm:pt>
    <dgm:pt modelId="{DC70255F-A9B7-4B51-A75C-C9FBD7E06160}" type="pres">
      <dgm:prSet presAssocID="{7DA567EE-31F5-44DC-9787-C730DE3AC890}" presName="text_3" presStyleLbl="node1" presStyleIdx="2" presStyleCnt="3">
        <dgm:presLayoutVars>
          <dgm:bulletEnabled val="1"/>
        </dgm:presLayoutVars>
      </dgm:prSet>
      <dgm:spPr/>
    </dgm:pt>
    <dgm:pt modelId="{14EB3A8B-7B60-4A14-91D8-E2D58A149771}" type="pres">
      <dgm:prSet presAssocID="{7DA567EE-31F5-44DC-9787-C730DE3AC890}" presName="accent_3" presStyleCnt="0"/>
      <dgm:spPr/>
    </dgm:pt>
    <dgm:pt modelId="{8B3E4299-9621-4AE9-A8CB-99542CFE113C}" type="pres">
      <dgm:prSet presAssocID="{7DA567EE-31F5-44DC-9787-C730DE3AC890}" presName="accentRepeatNode" presStyleLbl="solidFgAcc1" presStyleIdx="2" presStyleCnt="3"/>
      <dgm:spPr/>
    </dgm:pt>
  </dgm:ptLst>
  <dgm:cxnLst>
    <dgm:cxn modelId="{E15AEF10-314D-4856-B297-21B7059631E5}" type="presOf" srcId="{AA504803-A167-47AB-9666-31233646A486}" destId="{E7AF4DD1-FBB6-478E-BA09-B5620CE1CE8D}" srcOrd="0" destOrd="0" presId="urn:microsoft.com/office/officeart/2008/layout/VerticalCurvedList"/>
    <dgm:cxn modelId="{CE7FEC1D-F912-4844-8D17-1D35F4010754}" srcId="{7AC2D7F5-E1A7-4BD5-944F-CE31C622346C}" destId="{AA504803-A167-47AB-9666-31233646A486}" srcOrd="1" destOrd="0" parTransId="{C7D1720F-E3FC-4FD5-AEA7-393F8BDF1720}" sibTransId="{97C08AA1-4DCE-49F5-B6D4-6CF9D311949B}"/>
    <dgm:cxn modelId="{07FED644-96C2-4298-96F8-A16DA40421DF}" srcId="{7AC2D7F5-E1A7-4BD5-944F-CE31C622346C}" destId="{7DA567EE-31F5-44DC-9787-C730DE3AC890}" srcOrd="2" destOrd="0" parTransId="{9E7D82FB-0832-4471-AC8D-C15B2A261666}" sibTransId="{81CDF7EF-AA38-4E18-8E58-9107252B30E0}"/>
    <dgm:cxn modelId="{46F550A7-C073-4A30-A415-08975FE06FB7}" type="presOf" srcId="{13C198FD-4D6B-4E70-853E-D6CDA1997BA4}" destId="{8A5F2FEB-FA4A-48C7-AB99-96D13774540D}" srcOrd="0" destOrd="0" presId="urn:microsoft.com/office/officeart/2008/layout/VerticalCurvedList"/>
    <dgm:cxn modelId="{75BBCEAD-36C3-4A4C-87CD-0293E6CE8489}" srcId="{7AC2D7F5-E1A7-4BD5-944F-CE31C622346C}" destId="{13C198FD-4D6B-4E70-853E-D6CDA1997BA4}" srcOrd="0" destOrd="0" parTransId="{DFAFBC33-331C-4C72-B8FC-10C1DF48AFC4}" sibTransId="{1C3287D2-2797-44D7-96C7-7CCE61C34643}"/>
    <dgm:cxn modelId="{A462C9AE-0A64-43AA-8A4A-CCEABF7B5D4A}" type="presOf" srcId="{7AC2D7F5-E1A7-4BD5-944F-CE31C622346C}" destId="{FCA08720-58A5-46ED-880E-624F682ADE69}" srcOrd="0" destOrd="0" presId="urn:microsoft.com/office/officeart/2008/layout/VerticalCurvedList"/>
    <dgm:cxn modelId="{18D5DDB8-BB73-43E6-A0CE-0DB84280F0F0}" type="presOf" srcId="{7DA567EE-31F5-44DC-9787-C730DE3AC890}" destId="{DC70255F-A9B7-4B51-A75C-C9FBD7E06160}" srcOrd="0" destOrd="0" presId="urn:microsoft.com/office/officeart/2008/layout/VerticalCurvedList"/>
    <dgm:cxn modelId="{7291BCD1-CFB6-4A78-B4BB-059DD6A55513}" type="presOf" srcId="{1C3287D2-2797-44D7-96C7-7CCE61C34643}" destId="{EDAE4995-F6CC-47CB-8CC2-89ADE8348BF0}" srcOrd="0" destOrd="0" presId="urn:microsoft.com/office/officeart/2008/layout/VerticalCurvedList"/>
    <dgm:cxn modelId="{5ED65633-B7E6-468D-BFAD-1FC42329A262}" type="presParOf" srcId="{FCA08720-58A5-46ED-880E-624F682ADE69}" destId="{28E63D32-CD40-4BAE-B074-2E0C4F43F882}" srcOrd="0" destOrd="0" presId="urn:microsoft.com/office/officeart/2008/layout/VerticalCurvedList"/>
    <dgm:cxn modelId="{AF6D60E7-D0F6-4DC7-88CA-9CA0E3E32BE3}" type="presParOf" srcId="{28E63D32-CD40-4BAE-B074-2E0C4F43F882}" destId="{4FEF6ABC-AF81-4033-BF60-EB0569CC920B}" srcOrd="0" destOrd="0" presId="urn:microsoft.com/office/officeart/2008/layout/VerticalCurvedList"/>
    <dgm:cxn modelId="{8B33B945-B9DB-4907-98A9-63E8EB46AB58}" type="presParOf" srcId="{4FEF6ABC-AF81-4033-BF60-EB0569CC920B}" destId="{F487287A-3323-466A-85F4-CF9CCA98190A}" srcOrd="0" destOrd="0" presId="urn:microsoft.com/office/officeart/2008/layout/VerticalCurvedList"/>
    <dgm:cxn modelId="{453739B9-7D48-4A9A-8322-A8CD5F6D07A0}" type="presParOf" srcId="{4FEF6ABC-AF81-4033-BF60-EB0569CC920B}" destId="{EDAE4995-F6CC-47CB-8CC2-89ADE8348BF0}" srcOrd="1" destOrd="0" presId="urn:microsoft.com/office/officeart/2008/layout/VerticalCurvedList"/>
    <dgm:cxn modelId="{6697488D-36CB-4ACC-ABE3-B6A728AFFFA4}" type="presParOf" srcId="{4FEF6ABC-AF81-4033-BF60-EB0569CC920B}" destId="{898096F4-1AD5-4602-A91F-F998D4A2A054}" srcOrd="2" destOrd="0" presId="urn:microsoft.com/office/officeart/2008/layout/VerticalCurvedList"/>
    <dgm:cxn modelId="{05A13E40-E54F-45FF-88AD-1A6EED45CB95}" type="presParOf" srcId="{4FEF6ABC-AF81-4033-BF60-EB0569CC920B}" destId="{C0E6FF4C-2959-4D92-A4BE-E6F374E49EE2}" srcOrd="3" destOrd="0" presId="urn:microsoft.com/office/officeart/2008/layout/VerticalCurvedList"/>
    <dgm:cxn modelId="{4295650D-1076-4AAD-81AE-D84695AB2F2E}" type="presParOf" srcId="{28E63D32-CD40-4BAE-B074-2E0C4F43F882}" destId="{8A5F2FEB-FA4A-48C7-AB99-96D13774540D}" srcOrd="1" destOrd="0" presId="urn:microsoft.com/office/officeart/2008/layout/VerticalCurvedList"/>
    <dgm:cxn modelId="{56B753D2-2734-4596-87B5-196ED692607F}" type="presParOf" srcId="{28E63D32-CD40-4BAE-B074-2E0C4F43F882}" destId="{8F66D4EC-F358-451D-9052-C4C27C92B40D}" srcOrd="2" destOrd="0" presId="urn:microsoft.com/office/officeart/2008/layout/VerticalCurvedList"/>
    <dgm:cxn modelId="{B91017A9-6ABA-47FA-B92F-18F612CD281A}" type="presParOf" srcId="{8F66D4EC-F358-451D-9052-C4C27C92B40D}" destId="{DA853ABF-F4CA-4F35-BFD4-23DFFD36A193}" srcOrd="0" destOrd="0" presId="urn:microsoft.com/office/officeart/2008/layout/VerticalCurvedList"/>
    <dgm:cxn modelId="{E9EB4CBA-7F29-4630-95ED-690DA2C3B8F9}" type="presParOf" srcId="{28E63D32-CD40-4BAE-B074-2E0C4F43F882}" destId="{E7AF4DD1-FBB6-478E-BA09-B5620CE1CE8D}" srcOrd="3" destOrd="0" presId="urn:microsoft.com/office/officeart/2008/layout/VerticalCurvedList"/>
    <dgm:cxn modelId="{C2C39210-2E44-4331-B6B6-CFD7B5CA2481}" type="presParOf" srcId="{28E63D32-CD40-4BAE-B074-2E0C4F43F882}" destId="{F8121943-2A8B-4A26-A278-A4F8437AFEBB}" srcOrd="4" destOrd="0" presId="urn:microsoft.com/office/officeart/2008/layout/VerticalCurvedList"/>
    <dgm:cxn modelId="{2C40F96D-6C21-4973-AC7D-6F2E233AC56D}" type="presParOf" srcId="{F8121943-2A8B-4A26-A278-A4F8437AFEBB}" destId="{CF08B3BD-3F0E-421B-8DA3-7F6836C2C895}" srcOrd="0" destOrd="0" presId="urn:microsoft.com/office/officeart/2008/layout/VerticalCurvedList"/>
    <dgm:cxn modelId="{8B74E690-6627-45E5-951E-8F46748E50AF}" type="presParOf" srcId="{28E63D32-CD40-4BAE-B074-2E0C4F43F882}" destId="{DC70255F-A9B7-4B51-A75C-C9FBD7E06160}" srcOrd="5" destOrd="0" presId="urn:microsoft.com/office/officeart/2008/layout/VerticalCurvedList"/>
    <dgm:cxn modelId="{2601EB7E-2964-4A6F-92E6-268387651FA9}" type="presParOf" srcId="{28E63D32-CD40-4BAE-B074-2E0C4F43F882}" destId="{14EB3A8B-7B60-4A14-91D8-E2D58A149771}" srcOrd="6" destOrd="0" presId="urn:microsoft.com/office/officeart/2008/layout/VerticalCurvedList"/>
    <dgm:cxn modelId="{E51D85BB-DC1C-4A6E-BA0A-97A455F97282}" type="presParOf" srcId="{14EB3A8B-7B60-4A14-91D8-E2D58A149771}" destId="{8B3E4299-9621-4AE9-A8CB-99542CFE11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500EB-56A1-8042-820A-3EE81D1046E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9941D5-37FC-B240-9376-353407CB34D8}">
      <dgm:prSet phldrT="[Text]"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Low-skilled routine tasks</a:t>
          </a:r>
          <a:endParaRPr lang="en-US" b="1" dirty="0">
            <a:solidFill>
              <a:schemeClr val="bg1"/>
            </a:solidFill>
          </a:endParaRPr>
        </a:p>
      </dgm:t>
    </dgm:pt>
    <dgm:pt modelId="{63EB0C3E-F834-D24C-87A5-D69A7F00D6ED}" type="parTrans" cxnId="{E2207A4B-8842-854C-AC8D-ED4F29B84181}">
      <dgm:prSet/>
      <dgm:spPr/>
      <dgm:t>
        <a:bodyPr/>
        <a:lstStyle/>
        <a:p>
          <a:endParaRPr lang="en-US"/>
        </a:p>
      </dgm:t>
    </dgm:pt>
    <dgm:pt modelId="{E0FC4951-ECEF-AB44-BE7B-4E8EFCEBCCC6}" type="sibTrans" cxnId="{E2207A4B-8842-854C-AC8D-ED4F29B84181}">
      <dgm:prSet/>
      <dgm:spPr/>
      <dgm:t>
        <a:bodyPr/>
        <a:lstStyle/>
        <a:p>
          <a:endParaRPr lang="en-US"/>
        </a:p>
      </dgm:t>
    </dgm:pt>
    <dgm:pt modelId="{B85199AB-8C7C-2B45-8922-C563F96E4A99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Delivered in person</a:t>
          </a:r>
        </a:p>
      </dgm:t>
    </dgm:pt>
    <dgm:pt modelId="{E3E47825-A87F-E345-BFFB-C5B864659FB7}" type="parTrans" cxnId="{F963ACB3-0387-1F43-B8D1-A323A15BC6EC}">
      <dgm:prSet/>
      <dgm:spPr/>
      <dgm:t>
        <a:bodyPr/>
        <a:lstStyle/>
        <a:p>
          <a:endParaRPr lang="en-US"/>
        </a:p>
      </dgm:t>
    </dgm:pt>
    <dgm:pt modelId="{51768A8C-B43D-174B-AF6A-684AC507A1FD}" type="sibTrans" cxnId="{F963ACB3-0387-1F43-B8D1-A323A15BC6EC}">
      <dgm:prSet/>
      <dgm:spPr/>
      <dgm:t>
        <a:bodyPr/>
        <a:lstStyle/>
        <a:p>
          <a:endParaRPr lang="en-US"/>
        </a:p>
      </dgm:t>
    </dgm:pt>
    <dgm:pt modelId="{161EB71A-5BB4-9C47-A9C8-D9E826E9B0C2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Task assignment based on an offer and decided by the platform</a:t>
          </a:r>
        </a:p>
      </dgm:t>
    </dgm:pt>
    <dgm:pt modelId="{810A03D1-2368-ED46-A2D6-F8FF4FB2DDAC}" type="parTrans" cxnId="{C5912107-F5AF-2143-9EFE-B6CADA099A28}">
      <dgm:prSet/>
      <dgm:spPr/>
      <dgm:t>
        <a:bodyPr/>
        <a:lstStyle/>
        <a:p>
          <a:endParaRPr lang="en-US"/>
        </a:p>
      </dgm:t>
    </dgm:pt>
    <dgm:pt modelId="{137BEBDA-FF3B-634B-BF9E-10EAAFD39CAA}" type="sibTrans" cxnId="{C5912107-F5AF-2143-9EFE-B6CADA099A28}">
      <dgm:prSet/>
      <dgm:spPr/>
      <dgm:t>
        <a:bodyPr/>
        <a:lstStyle/>
        <a:p>
          <a:endParaRPr lang="en-US"/>
        </a:p>
      </dgm:t>
    </dgm:pt>
    <dgm:pt modelId="{E79D3583-72AD-0646-A35B-59F8CADB0CAB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To enter the labour market</a:t>
          </a:r>
        </a:p>
      </dgm:t>
    </dgm:pt>
    <dgm:pt modelId="{6F8DC1EB-3913-BB46-A500-33EFD3240D50}" type="parTrans" cxnId="{7DB3BEF8-B5A1-D149-B86D-16C36D2D666B}">
      <dgm:prSet/>
      <dgm:spPr/>
      <dgm:t>
        <a:bodyPr/>
        <a:lstStyle/>
        <a:p>
          <a:endParaRPr lang="en-US"/>
        </a:p>
      </dgm:t>
    </dgm:pt>
    <dgm:pt modelId="{B1925555-D699-444F-A68C-5DCACCFD7950}" type="sibTrans" cxnId="{7DB3BEF8-B5A1-D149-B86D-16C36D2D666B}">
      <dgm:prSet/>
      <dgm:spPr/>
      <dgm:t>
        <a:bodyPr/>
        <a:lstStyle/>
        <a:p>
          <a:endParaRPr lang="en-US"/>
        </a:p>
      </dgm:t>
    </dgm:pt>
    <dgm:pt modelId="{3594285E-1E3D-3246-BBA2-B036658FAB57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To earn additional income</a:t>
          </a:r>
        </a:p>
      </dgm:t>
    </dgm:pt>
    <dgm:pt modelId="{151169CD-56C6-7147-92CC-388D90E58DA7}" type="parTrans" cxnId="{74B7DFB4-2EFC-1345-BB99-E285A733F1D1}">
      <dgm:prSet/>
      <dgm:spPr/>
      <dgm:t>
        <a:bodyPr/>
        <a:lstStyle/>
        <a:p>
          <a:endParaRPr lang="en-US"/>
        </a:p>
      </dgm:t>
    </dgm:pt>
    <dgm:pt modelId="{E88CD874-3247-6E46-A780-72C89B6187D6}" type="sibTrans" cxnId="{74B7DFB4-2EFC-1345-BB99-E285A733F1D1}">
      <dgm:prSet/>
      <dgm:spPr/>
      <dgm:t>
        <a:bodyPr/>
        <a:lstStyle/>
        <a:p>
          <a:endParaRPr lang="en-US"/>
        </a:p>
      </dgm:t>
    </dgm:pt>
    <dgm:pt modelId="{EEDB9549-7ED6-44A6-AEE1-B27DD682250E}">
      <dgm:prSet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Young, male, highly educated workers</a:t>
          </a:r>
        </a:p>
      </dgm:t>
    </dgm:pt>
    <dgm:pt modelId="{759D8FFF-B23D-4C73-801D-04FF0069AA0D}" type="parTrans" cxnId="{631B1B62-FAB3-4F7E-94EA-D827E9AB5E5F}">
      <dgm:prSet/>
      <dgm:spPr/>
      <dgm:t>
        <a:bodyPr/>
        <a:lstStyle/>
        <a:p>
          <a:endParaRPr lang="en-IE"/>
        </a:p>
      </dgm:t>
    </dgm:pt>
    <dgm:pt modelId="{7F79D8F3-69C0-40E0-A15F-F58E54877890}" type="sibTrans" cxnId="{631B1B62-FAB3-4F7E-94EA-D827E9AB5E5F}">
      <dgm:prSet/>
      <dgm:spPr/>
      <dgm:t>
        <a:bodyPr/>
        <a:lstStyle/>
        <a:p>
          <a:endParaRPr lang="en-IE"/>
        </a:p>
      </dgm:t>
    </dgm:pt>
    <dgm:pt modelId="{73F17F1D-F6B1-4914-92E7-9425ACF6D9EC}">
      <dgm:prSet/>
      <dgm:spPr>
        <a:noFill/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en-IE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C683ABD3-92A5-4225-9D31-B91009F5A715}" type="parTrans" cxnId="{D59760FB-B246-49F0-BA95-F8C25E7CF72A}">
      <dgm:prSet/>
      <dgm:spPr/>
      <dgm:t>
        <a:bodyPr/>
        <a:lstStyle/>
        <a:p>
          <a:endParaRPr lang="en-IE"/>
        </a:p>
      </dgm:t>
    </dgm:pt>
    <dgm:pt modelId="{03C39173-DE99-4221-989D-C4A88E1CAA46}" type="sibTrans" cxnId="{D59760FB-B246-49F0-BA95-F8C25E7CF72A}">
      <dgm:prSet/>
      <dgm:spPr/>
      <dgm:t>
        <a:bodyPr/>
        <a:lstStyle/>
        <a:p>
          <a:endParaRPr lang="en-IE"/>
        </a:p>
      </dgm:t>
    </dgm:pt>
    <dgm:pt modelId="{9099F725-5965-4CE6-B154-AD5EFE1D0780}">
      <dgm:prSet/>
      <dgm:spPr>
        <a:noFill/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en-IE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2A713BC9-3F48-43BC-A8AC-51905B97E33C}" type="parTrans" cxnId="{18A681AF-84E3-4FAB-B322-0EDAFC2EED2B}">
      <dgm:prSet/>
      <dgm:spPr/>
      <dgm:t>
        <a:bodyPr/>
        <a:lstStyle/>
        <a:p>
          <a:endParaRPr lang="en-IE"/>
        </a:p>
      </dgm:t>
    </dgm:pt>
    <dgm:pt modelId="{6109B2B3-BA6E-44EE-A0AB-535D9A3BC9DB}" type="sibTrans" cxnId="{18A681AF-84E3-4FAB-B322-0EDAFC2EED2B}">
      <dgm:prSet/>
      <dgm:spPr/>
      <dgm:t>
        <a:bodyPr/>
        <a:lstStyle/>
        <a:p>
          <a:endParaRPr lang="en-IE"/>
        </a:p>
      </dgm:t>
    </dgm:pt>
    <dgm:pt modelId="{3556941E-4901-4245-9CC3-A5270E143854}" type="pres">
      <dgm:prSet presAssocID="{A19500EB-56A1-8042-820A-3EE81D1046E0}" presName="diagram" presStyleCnt="0">
        <dgm:presLayoutVars>
          <dgm:dir/>
          <dgm:resizeHandles val="exact"/>
        </dgm:presLayoutVars>
      </dgm:prSet>
      <dgm:spPr/>
    </dgm:pt>
    <dgm:pt modelId="{73F7DC4B-05FA-7746-8CF1-98A8661C20D9}" type="pres">
      <dgm:prSet presAssocID="{289941D5-37FC-B240-9376-353407CB34D8}" presName="node" presStyleLbl="node1" presStyleIdx="0" presStyleCnt="8" custLinFactNeighborX="554" custLinFactNeighborY="-20">
        <dgm:presLayoutVars>
          <dgm:bulletEnabled val="1"/>
        </dgm:presLayoutVars>
      </dgm:prSet>
      <dgm:spPr/>
    </dgm:pt>
    <dgm:pt modelId="{9E7E9A3A-2F2A-484B-A1EA-17CEF364D371}" type="pres">
      <dgm:prSet presAssocID="{E0FC4951-ECEF-AB44-BE7B-4E8EFCEBCCC6}" presName="sibTrans" presStyleCnt="0"/>
      <dgm:spPr/>
    </dgm:pt>
    <dgm:pt modelId="{F77D8404-DBFA-B04D-9881-59B333630230}" type="pres">
      <dgm:prSet presAssocID="{B85199AB-8C7C-2B45-8922-C563F96E4A99}" presName="node" presStyleLbl="node1" presStyleIdx="1" presStyleCnt="8">
        <dgm:presLayoutVars>
          <dgm:bulletEnabled val="1"/>
        </dgm:presLayoutVars>
      </dgm:prSet>
      <dgm:spPr/>
    </dgm:pt>
    <dgm:pt modelId="{0AB59C0B-864F-C84F-821A-8705E23419C6}" type="pres">
      <dgm:prSet presAssocID="{51768A8C-B43D-174B-AF6A-684AC507A1FD}" presName="sibTrans" presStyleCnt="0"/>
      <dgm:spPr/>
    </dgm:pt>
    <dgm:pt modelId="{A3A7E840-DCAB-A84E-A29F-F44E7C94804A}" type="pres">
      <dgm:prSet presAssocID="{161EB71A-5BB4-9C47-A9C8-D9E826E9B0C2}" presName="node" presStyleLbl="node1" presStyleIdx="2" presStyleCnt="8">
        <dgm:presLayoutVars>
          <dgm:bulletEnabled val="1"/>
        </dgm:presLayoutVars>
      </dgm:prSet>
      <dgm:spPr/>
    </dgm:pt>
    <dgm:pt modelId="{EEDE1351-A087-9B46-85F2-2E93B101B3BC}" type="pres">
      <dgm:prSet presAssocID="{137BEBDA-FF3B-634B-BF9E-10EAAFD39CAA}" presName="sibTrans" presStyleCnt="0"/>
      <dgm:spPr/>
    </dgm:pt>
    <dgm:pt modelId="{C2D1B888-5011-45B0-85BA-1104C1DB03CA}" type="pres">
      <dgm:prSet presAssocID="{73F17F1D-F6B1-4914-92E7-9425ACF6D9EC}" presName="node" presStyleLbl="node1" presStyleIdx="3" presStyleCnt="8">
        <dgm:presLayoutVars>
          <dgm:bulletEnabled val="1"/>
        </dgm:presLayoutVars>
      </dgm:prSet>
      <dgm:spPr/>
    </dgm:pt>
    <dgm:pt modelId="{E59AD0BB-49C1-478D-89D9-AF5AA774EDAF}" type="pres">
      <dgm:prSet presAssocID="{03C39173-DE99-4221-989D-C4A88E1CAA46}" presName="sibTrans" presStyleCnt="0"/>
      <dgm:spPr/>
    </dgm:pt>
    <dgm:pt modelId="{146751B6-A48A-4895-866C-F85A6BC4C86D}" type="pres">
      <dgm:prSet presAssocID="{EEDB9549-7ED6-44A6-AEE1-B27DD682250E}" presName="node" presStyleLbl="node1" presStyleIdx="4" presStyleCnt="8" custLinFactNeighborX="160" custLinFactNeighborY="-1667">
        <dgm:presLayoutVars>
          <dgm:bulletEnabled val="1"/>
        </dgm:presLayoutVars>
      </dgm:prSet>
      <dgm:spPr/>
    </dgm:pt>
    <dgm:pt modelId="{7E616264-E8F8-426A-AF3B-97361D7E24CA}" type="pres">
      <dgm:prSet presAssocID="{7F79D8F3-69C0-40E0-A15F-F58E54877890}" presName="sibTrans" presStyleCnt="0"/>
      <dgm:spPr/>
    </dgm:pt>
    <dgm:pt modelId="{B1FD612C-7A0C-489C-B298-DF15942A3F6F}" type="pres">
      <dgm:prSet presAssocID="{9099F725-5965-4CE6-B154-AD5EFE1D0780}" presName="node" presStyleLbl="node1" presStyleIdx="5" presStyleCnt="8">
        <dgm:presLayoutVars>
          <dgm:bulletEnabled val="1"/>
        </dgm:presLayoutVars>
      </dgm:prSet>
      <dgm:spPr/>
    </dgm:pt>
    <dgm:pt modelId="{4F655D7B-0BA4-4CC7-A3DD-FF490ED32B0E}" type="pres">
      <dgm:prSet presAssocID="{6109B2B3-BA6E-44EE-A0AB-535D9A3BC9DB}" presName="sibTrans" presStyleCnt="0"/>
      <dgm:spPr/>
    </dgm:pt>
    <dgm:pt modelId="{AC41EBAA-BB64-8143-993A-127A8305345F}" type="pres">
      <dgm:prSet presAssocID="{E79D3583-72AD-0646-A35B-59F8CADB0CAB}" presName="node" presStyleLbl="node1" presStyleIdx="6" presStyleCnt="8">
        <dgm:presLayoutVars>
          <dgm:bulletEnabled val="1"/>
        </dgm:presLayoutVars>
      </dgm:prSet>
      <dgm:spPr/>
    </dgm:pt>
    <dgm:pt modelId="{0C6EF800-2AA1-7E4B-962B-F4ECBCE0FF89}" type="pres">
      <dgm:prSet presAssocID="{B1925555-D699-444F-A68C-5DCACCFD7950}" presName="sibTrans" presStyleCnt="0"/>
      <dgm:spPr/>
    </dgm:pt>
    <dgm:pt modelId="{3B058236-354E-DE4F-8AE8-B6A5927C3401}" type="pres">
      <dgm:prSet presAssocID="{3594285E-1E3D-3246-BBA2-B036658FAB57}" presName="node" presStyleLbl="node1" presStyleIdx="7" presStyleCnt="8">
        <dgm:presLayoutVars>
          <dgm:bulletEnabled val="1"/>
        </dgm:presLayoutVars>
      </dgm:prSet>
      <dgm:spPr/>
    </dgm:pt>
  </dgm:ptLst>
  <dgm:cxnLst>
    <dgm:cxn modelId="{06723404-AE0E-4476-9365-12C655745F55}" type="presOf" srcId="{EEDB9549-7ED6-44A6-AEE1-B27DD682250E}" destId="{146751B6-A48A-4895-866C-F85A6BC4C86D}" srcOrd="0" destOrd="0" presId="urn:microsoft.com/office/officeart/2005/8/layout/default"/>
    <dgm:cxn modelId="{C5912107-F5AF-2143-9EFE-B6CADA099A28}" srcId="{A19500EB-56A1-8042-820A-3EE81D1046E0}" destId="{161EB71A-5BB4-9C47-A9C8-D9E826E9B0C2}" srcOrd="2" destOrd="0" parTransId="{810A03D1-2368-ED46-A2D6-F8FF4FB2DDAC}" sibTransId="{137BEBDA-FF3B-634B-BF9E-10EAAFD39CAA}"/>
    <dgm:cxn modelId="{E9DAC20E-C70F-4C8D-92E5-2BDA4A08359B}" type="presOf" srcId="{73F17F1D-F6B1-4914-92E7-9425ACF6D9EC}" destId="{C2D1B888-5011-45B0-85BA-1104C1DB03CA}" srcOrd="0" destOrd="0" presId="urn:microsoft.com/office/officeart/2005/8/layout/default"/>
    <dgm:cxn modelId="{B60EB933-F763-47E6-8D70-6538048CAE8D}" type="presOf" srcId="{161EB71A-5BB4-9C47-A9C8-D9E826E9B0C2}" destId="{A3A7E840-DCAB-A84E-A29F-F44E7C94804A}" srcOrd="0" destOrd="0" presId="urn:microsoft.com/office/officeart/2005/8/layout/default"/>
    <dgm:cxn modelId="{631B1B62-FAB3-4F7E-94EA-D827E9AB5E5F}" srcId="{A19500EB-56A1-8042-820A-3EE81D1046E0}" destId="{EEDB9549-7ED6-44A6-AEE1-B27DD682250E}" srcOrd="4" destOrd="0" parTransId="{759D8FFF-B23D-4C73-801D-04FF0069AA0D}" sibTransId="{7F79D8F3-69C0-40E0-A15F-F58E54877890}"/>
    <dgm:cxn modelId="{E2207A4B-8842-854C-AC8D-ED4F29B84181}" srcId="{A19500EB-56A1-8042-820A-3EE81D1046E0}" destId="{289941D5-37FC-B240-9376-353407CB34D8}" srcOrd="0" destOrd="0" parTransId="{63EB0C3E-F834-D24C-87A5-D69A7F00D6ED}" sibTransId="{E0FC4951-ECEF-AB44-BE7B-4E8EFCEBCCC6}"/>
    <dgm:cxn modelId="{004E2E50-73F7-4F9C-8FFA-9B9EF922EB30}" type="presOf" srcId="{9099F725-5965-4CE6-B154-AD5EFE1D0780}" destId="{B1FD612C-7A0C-489C-B298-DF15942A3F6F}" srcOrd="0" destOrd="0" presId="urn:microsoft.com/office/officeart/2005/8/layout/default"/>
    <dgm:cxn modelId="{50E7387B-EA74-4CB3-BA98-62562D04F2E0}" type="presOf" srcId="{E79D3583-72AD-0646-A35B-59F8CADB0CAB}" destId="{AC41EBAA-BB64-8143-993A-127A8305345F}" srcOrd="0" destOrd="0" presId="urn:microsoft.com/office/officeart/2005/8/layout/default"/>
    <dgm:cxn modelId="{EE467292-8231-41A3-8EBA-D4D9596481D1}" type="presOf" srcId="{A19500EB-56A1-8042-820A-3EE81D1046E0}" destId="{3556941E-4901-4245-9CC3-A5270E143854}" srcOrd="0" destOrd="0" presId="urn:microsoft.com/office/officeart/2005/8/layout/default"/>
    <dgm:cxn modelId="{8CFDCDA1-DB45-43EE-8D05-2B76DC478520}" type="presOf" srcId="{289941D5-37FC-B240-9376-353407CB34D8}" destId="{73F7DC4B-05FA-7746-8CF1-98A8661C20D9}" srcOrd="0" destOrd="0" presId="urn:microsoft.com/office/officeart/2005/8/layout/default"/>
    <dgm:cxn modelId="{131FCFA3-424D-4D07-94BF-02BF81181E27}" type="presOf" srcId="{B85199AB-8C7C-2B45-8922-C563F96E4A99}" destId="{F77D8404-DBFA-B04D-9881-59B333630230}" srcOrd="0" destOrd="0" presId="urn:microsoft.com/office/officeart/2005/8/layout/default"/>
    <dgm:cxn modelId="{959665A8-1555-4C06-A6E1-FD8B4E27515F}" type="presOf" srcId="{3594285E-1E3D-3246-BBA2-B036658FAB57}" destId="{3B058236-354E-DE4F-8AE8-B6A5927C3401}" srcOrd="0" destOrd="0" presId="urn:microsoft.com/office/officeart/2005/8/layout/default"/>
    <dgm:cxn modelId="{18A681AF-84E3-4FAB-B322-0EDAFC2EED2B}" srcId="{A19500EB-56A1-8042-820A-3EE81D1046E0}" destId="{9099F725-5965-4CE6-B154-AD5EFE1D0780}" srcOrd="5" destOrd="0" parTransId="{2A713BC9-3F48-43BC-A8AC-51905B97E33C}" sibTransId="{6109B2B3-BA6E-44EE-A0AB-535D9A3BC9DB}"/>
    <dgm:cxn modelId="{F963ACB3-0387-1F43-B8D1-A323A15BC6EC}" srcId="{A19500EB-56A1-8042-820A-3EE81D1046E0}" destId="{B85199AB-8C7C-2B45-8922-C563F96E4A99}" srcOrd="1" destOrd="0" parTransId="{E3E47825-A87F-E345-BFFB-C5B864659FB7}" sibTransId="{51768A8C-B43D-174B-AF6A-684AC507A1FD}"/>
    <dgm:cxn modelId="{74B7DFB4-2EFC-1345-BB99-E285A733F1D1}" srcId="{A19500EB-56A1-8042-820A-3EE81D1046E0}" destId="{3594285E-1E3D-3246-BBA2-B036658FAB57}" srcOrd="7" destOrd="0" parTransId="{151169CD-56C6-7147-92CC-388D90E58DA7}" sibTransId="{E88CD874-3247-6E46-A780-72C89B6187D6}"/>
    <dgm:cxn modelId="{7DB3BEF8-B5A1-D149-B86D-16C36D2D666B}" srcId="{A19500EB-56A1-8042-820A-3EE81D1046E0}" destId="{E79D3583-72AD-0646-A35B-59F8CADB0CAB}" srcOrd="6" destOrd="0" parTransId="{6F8DC1EB-3913-BB46-A500-33EFD3240D50}" sibTransId="{B1925555-D699-444F-A68C-5DCACCFD7950}"/>
    <dgm:cxn modelId="{D59760FB-B246-49F0-BA95-F8C25E7CF72A}" srcId="{A19500EB-56A1-8042-820A-3EE81D1046E0}" destId="{73F17F1D-F6B1-4914-92E7-9425ACF6D9EC}" srcOrd="3" destOrd="0" parTransId="{C683ABD3-92A5-4225-9D31-B91009F5A715}" sibTransId="{03C39173-DE99-4221-989D-C4A88E1CAA46}"/>
    <dgm:cxn modelId="{38321D46-0B47-4BE6-B1FE-2483DD3CDD12}" type="presParOf" srcId="{3556941E-4901-4245-9CC3-A5270E143854}" destId="{73F7DC4B-05FA-7746-8CF1-98A8661C20D9}" srcOrd="0" destOrd="0" presId="urn:microsoft.com/office/officeart/2005/8/layout/default"/>
    <dgm:cxn modelId="{9A443A00-6358-4889-9F1D-4411A5FF7C14}" type="presParOf" srcId="{3556941E-4901-4245-9CC3-A5270E143854}" destId="{9E7E9A3A-2F2A-484B-A1EA-17CEF364D371}" srcOrd="1" destOrd="0" presId="urn:microsoft.com/office/officeart/2005/8/layout/default"/>
    <dgm:cxn modelId="{5D990650-76BE-40EA-8A85-F1218F790EC7}" type="presParOf" srcId="{3556941E-4901-4245-9CC3-A5270E143854}" destId="{F77D8404-DBFA-B04D-9881-59B333630230}" srcOrd="2" destOrd="0" presId="urn:microsoft.com/office/officeart/2005/8/layout/default"/>
    <dgm:cxn modelId="{4A45AACE-AFE9-46B6-857F-B3A4A9562986}" type="presParOf" srcId="{3556941E-4901-4245-9CC3-A5270E143854}" destId="{0AB59C0B-864F-C84F-821A-8705E23419C6}" srcOrd="3" destOrd="0" presId="urn:microsoft.com/office/officeart/2005/8/layout/default"/>
    <dgm:cxn modelId="{B7C16725-8464-4030-92BF-6B329D91DE65}" type="presParOf" srcId="{3556941E-4901-4245-9CC3-A5270E143854}" destId="{A3A7E840-DCAB-A84E-A29F-F44E7C94804A}" srcOrd="4" destOrd="0" presId="urn:microsoft.com/office/officeart/2005/8/layout/default"/>
    <dgm:cxn modelId="{27DF58C6-B5E7-4787-82D7-7EA950CF45D9}" type="presParOf" srcId="{3556941E-4901-4245-9CC3-A5270E143854}" destId="{EEDE1351-A087-9B46-85F2-2E93B101B3BC}" srcOrd="5" destOrd="0" presId="urn:microsoft.com/office/officeart/2005/8/layout/default"/>
    <dgm:cxn modelId="{91670F49-6E73-4722-A973-CC6C3C9B3378}" type="presParOf" srcId="{3556941E-4901-4245-9CC3-A5270E143854}" destId="{C2D1B888-5011-45B0-85BA-1104C1DB03CA}" srcOrd="6" destOrd="0" presId="urn:microsoft.com/office/officeart/2005/8/layout/default"/>
    <dgm:cxn modelId="{39F4640D-1AE3-48FD-81BC-D33FE085B9AC}" type="presParOf" srcId="{3556941E-4901-4245-9CC3-A5270E143854}" destId="{E59AD0BB-49C1-478D-89D9-AF5AA774EDAF}" srcOrd="7" destOrd="0" presId="urn:microsoft.com/office/officeart/2005/8/layout/default"/>
    <dgm:cxn modelId="{97BE6A8D-96B8-4800-AA2D-3B5FE25A2B6F}" type="presParOf" srcId="{3556941E-4901-4245-9CC3-A5270E143854}" destId="{146751B6-A48A-4895-866C-F85A6BC4C86D}" srcOrd="8" destOrd="0" presId="urn:microsoft.com/office/officeart/2005/8/layout/default"/>
    <dgm:cxn modelId="{670C0251-C014-49BA-BCB7-09C910E71ACA}" type="presParOf" srcId="{3556941E-4901-4245-9CC3-A5270E143854}" destId="{7E616264-E8F8-426A-AF3B-97361D7E24CA}" srcOrd="9" destOrd="0" presId="urn:microsoft.com/office/officeart/2005/8/layout/default"/>
    <dgm:cxn modelId="{D332AE73-6B87-4E37-9E42-0F79DD680179}" type="presParOf" srcId="{3556941E-4901-4245-9CC3-A5270E143854}" destId="{B1FD612C-7A0C-489C-B298-DF15942A3F6F}" srcOrd="10" destOrd="0" presId="urn:microsoft.com/office/officeart/2005/8/layout/default"/>
    <dgm:cxn modelId="{A060D9D1-FAC1-41B8-8D6C-03572FAA0B13}" type="presParOf" srcId="{3556941E-4901-4245-9CC3-A5270E143854}" destId="{4F655D7B-0BA4-4CC7-A3DD-FF490ED32B0E}" srcOrd="11" destOrd="0" presId="urn:microsoft.com/office/officeart/2005/8/layout/default"/>
    <dgm:cxn modelId="{89645FB9-A91E-47F5-B7AA-F2F4AC229EC8}" type="presParOf" srcId="{3556941E-4901-4245-9CC3-A5270E143854}" destId="{AC41EBAA-BB64-8143-993A-127A8305345F}" srcOrd="12" destOrd="0" presId="urn:microsoft.com/office/officeart/2005/8/layout/default"/>
    <dgm:cxn modelId="{B2F9E50E-525A-4D8F-9A04-58FC6D2DF7B5}" type="presParOf" srcId="{3556941E-4901-4245-9CC3-A5270E143854}" destId="{0C6EF800-2AA1-7E4B-962B-F4ECBCE0FF89}" srcOrd="13" destOrd="0" presId="urn:microsoft.com/office/officeart/2005/8/layout/default"/>
    <dgm:cxn modelId="{85DB9CDD-1ECE-4955-826F-5A1D23512B91}" type="presParOf" srcId="{3556941E-4901-4245-9CC3-A5270E143854}" destId="{3B058236-354E-DE4F-8AE8-B6A5927C34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9500EB-56A1-8042-820A-3EE81D1046E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21CFF-BEA5-6E4D-AAE0-8DB81217E2F3}">
      <dgm:prSet/>
      <dgm:spPr/>
      <dgm:t>
        <a:bodyPr/>
        <a:lstStyle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Low to medium skilled tasks</a:t>
          </a:r>
        </a:p>
      </dgm:t>
    </dgm:pt>
    <dgm:pt modelId="{52ADF57E-B1CF-284B-B15A-FEA70DD6A641}" type="parTrans" cxnId="{BC537F0B-4AF2-8042-A8DC-1149B82787AB}">
      <dgm:prSet/>
      <dgm:spPr/>
      <dgm:t>
        <a:bodyPr/>
        <a:lstStyle/>
        <a:p>
          <a:pPr algn="ctr"/>
          <a:endParaRPr lang="en-US"/>
        </a:p>
      </dgm:t>
    </dgm:pt>
    <dgm:pt modelId="{DADB00A1-7D2D-4A42-840A-FB8559B705E4}" type="sibTrans" cxnId="{BC537F0B-4AF2-8042-A8DC-1149B82787AB}">
      <dgm:prSet/>
      <dgm:spPr/>
      <dgm:t>
        <a:bodyPr/>
        <a:lstStyle/>
        <a:p>
          <a:pPr algn="ctr"/>
          <a:endParaRPr lang="en-US"/>
        </a:p>
      </dgm:t>
    </dgm:pt>
    <dgm:pt modelId="{02FE5AF9-1FA6-494F-99D0-6CEF8D802EB2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Delivered in person</a:t>
          </a:r>
        </a:p>
      </dgm:t>
    </dgm:pt>
    <dgm:pt modelId="{0B56849A-C274-4967-8B09-1D9128E6C279}" type="parTrans" cxnId="{EB90B0A3-1595-4C2D-844C-6AA8E665A5F4}">
      <dgm:prSet/>
      <dgm:spPr/>
      <dgm:t>
        <a:bodyPr/>
        <a:lstStyle/>
        <a:p>
          <a:pPr algn="ctr"/>
          <a:endParaRPr lang="en-IE"/>
        </a:p>
      </dgm:t>
    </dgm:pt>
    <dgm:pt modelId="{DDFF670C-0636-4ADA-B2D5-451CB9DD2DE4}" type="sibTrans" cxnId="{EB90B0A3-1595-4C2D-844C-6AA8E665A5F4}">
      <dgm:prSet/>
      <dgm:spPr/>
      <dgm:t>
        <a:bodyPr/>
        <a:lstStyle/>
        <a:p>
          <a:pPr algn="ctr"/>
          <a:endParaRPr lang="en-IE"/>
        </a:p>
      </dgm:t>
    </dgm:pt>
    <dgm:pt modelId="{3A5D1099-F0B7-4441-A18D-4CBDD4336C1D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Task assignment based on an offer and decided by worker</a:t>
          </a:r>
        </a:p>
      </dgm:t>
    </dgm:pt>
    <dgm:pt modelId="{F417E174-77A9-449F-BBF1-7C7CC788C475}" type="parTrans" cxnId="{BE6D55D7-FAA9-4C04-846A-7902F0EC00B9}">
      <dgm:prSet/>
      <dgm:spPr/>
      <dgm:t>
        <a:bodyPr/>
        <a:lstStyle/>
        <a:p>
          <a:pPr algn="ctr"/>
          <a:endParaRPr lang="en-IE"/>
        </a:p>
      </dgm:t>
    </dgm:pt>
    <dgm:pt modelId="{8A32BB97-4BC5-41F5-B514-13F86B9DD05A}" type="sibTrans" cxnId="{BE6D55D7-FAA9-4C04-846A-7902F0EC00B9}">
      <dgm:prSet/>
      <dgm:spPr/>
      <dgm:t>
        <a:bodyPr/>
        <a:lstStyle/>
        <a:p>
          <a:pPr algn="ctr"/>
          <a:endParaRPr lang="en-IE"/>
        </a:p>
      </dgm:t>
    </dgm:pt>
    <dgm:pt modelId="{1AEB797C-4CF1-44E4-944B-961FAADE0F6B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Male, highly educated workers</a:t>
          </a:r>
        </a:p>
      </dgm:t>
    </dgm:pt>
    <dgm:pt modelId="{668DEEBF-29BE-4456-95D2-26F36E9E7998}" type="parTrans" cxnId="{8CD257E5-EE10-4572-B11A-2A4DCE2C5BC4}">
      <dgm:prSet/>
      <dgm:spPr/>
      <dgm:t>
        <a:bodyPr/>
        <a:lstStyle/>
        <a:p>
          <a:pPr algn="ctr"/>
          <a:endParaRPr lang="en-IE"/>
        </a:p>
      </dgm:t>
    </dgm:pt>
    <dgm:pt modelId="{4F7AC275-C0F5-4B6D-8B05-517A8682AA39}" type="sibTrans" cxnId="{8CD257E5-EE10-4572-B11A-2A4DCE2C5BC4}">
      <dgm:prSet/>
      <dgm:spPr/>
      <dgm:t>
        <a:bodyPr/>
        <a:lstStyle/>
        <a:p>
          <a:pPr algn="ctr"/>
          <a:endParaRPr lang="en-IE"/>
        </a:p>
      </dgm:t>
    </dgm:pt>
    <dgm:pt modelId="{816EC008-849D-4605-917D-BCE16EDA55D1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Slightly older,  more likely to have children</a:t>
          </a:r>
        </a:p>
      </dgm:t>
    </dgm:pt>
    <dgm:pt modelId="{E914D0A0-6089-4177-AA05-76680EECF939}" type="parTrans" cxnId="{2A31A56B-BAA7-4009-844E-EAC997908CEC}">
      <dgm:prSet/>
      <dgm:spPr/>
      <dgm:t>
        <a:bodyPr/>
        <a:lstStyle/>
        <a:p>
          <a:pPr algn="ctr"/>
          <a:endParaRPr lang="en-IE"/>
        </a:p>
      </dgm:t>
    </dgm:pt>
    <dgm:pt modelId="{D5FBF026-C679-4BFF-A071-12A98C7B41C3}" type="sibTrans" cxnId="{2A31A56B-BAA7-4009-844E-EAC997908CEC}">
      <dgm:prSet/>
      <dgm:spPr/>
      <dgm:t>
        <a:bodyPr/>
        <a:lstStyle/>
        <a:p>
          <a:pPr algn="ctr"/>
          <a:endParaRPr lang="en-IE"/>
        </a:p>
      </dgm:t>
    </dgm:pt>
    <dgm:pt modelId="{D5D4AAB1-51E5-4C47-A7FA-261DAFB5AC5F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Has another job</a:t>
          </a:r>
        </a:p>
      </dgm:t>
    </dgm:pt>
    <dgm:pt modelId="{2C7DF145-294E-4C85-BAAC-7F59AC68894C}" type="parTrans" cxnId="{C2FC2800-A7D9-4DDE-A1B8-0DB75A59D211}">
      <dgm:prSet/>
      <dgm:spPr/>
      <dgm:t>
        <a:bodyPr/>
        <a:lstStyle/>
        <a:p>
          <a:pPr algn="ctr"/>
          <a:endParaRPr lang="en-IE"/>
        </a:p>
      </dgm:t>
    </dgm:pt>
    <dgm:pt modelId="{20A66957-E858-4DB0-9ED4-1C8C221E8620}" type="sibTrans" cxnId="{C2FC2800-A7D9-4DDE-A1B8-0DB75A59D211}">
      <dgm:prSet/>
      <dgm:spPr/>
      <dgm:t>
        <a:bodyPr/>
        <a:lstStyle/>
        <a:p>
          <a:pPr algn="ctr"/>
          <a:endParaRPr lang="en-IE"/>
        </a:p>
      </dgm:t>
    </dgm:pt>
    <dgm:pt modelId="{0160921C-76C4-4E6D-A5C2-908018B689E6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Building client base</a:t>
          </a:r>
        </a:p>
      </dgm:t>
    </dgm:pt>
    <dgm:pt modelId="{3E319388-FB1D-4509-A751-DB98F143397B}" type="parTrans" cxnId="{04C9AB8C-0310-4A1A-9C42-C42280B318BE}">
      <dgm:prSet/>
      <dgm:spPr/>
      <dgm:t>
        <a:bodyPr/>
        <a:lstStyle/>
        <a:p>
          <a:pPr algn="ctr"/>
          <a:endParaRPr lang="en-IE"/>
        </a:p>
      </dgm:t>
    </dgm:pt>
    <dgm:pt modelId="{5B9F0473-ADEE-4C55-AA65-B7108769632A}" type="sibTrans" cxnId="{04C9AB8C-0310-4A1A-9C42-C42280B318BE}">
      <dgm:prSet/>
      <dgm:spPr/>
      <dgm:t>
        <a:bodyPr/>
        <a:lstStyle/>
        <a:p>
          <a:pPr algn="ctr"/>
          <a:endParaRPr lang="en-IE"/>
        </a:p>
      </dgm:t>
    </dgm:pt>
    <dgm:pt modelId="{78C0AC10-6551-425F-B582-A94E231725FD}">
      <dgm:prSet/>
      <dgm:spPr/>
      <dgm:t>
        <a:bodyPr/>
        <a:lstStyle/>
        <a:p>
          <a:pPr algn="ctr"/>
          <a:r>
            <a:rPr lang="en-IE" b="1" dirty="0">
              <a:solidFill>
                <a:schemeClr val="bg1"/>
              </a:solidFill>
              <a:latin typeface="Arial"/>
              <a:cs typeface="Arial"/>
            </a:rPr>
            <a:t>Choice of tasks</a:t>
          </a:r>
        </a:p>
      </dgm:t>
    </dgm:pt>
    <dgm:pt modelId="{49EDAF30-5828-475A-867D-10108C4B70E0}" type="parTrans" cxnId="{7FE354A6-FE7C-4C62-A604-AD95D0B70326}">
      <dgm:prSet/>
      <dgm:spPr/>
      <dgm:t>
        <a:bodyPr/>
        <a:lstStyle/>
        <a:p>
          <a:pPr algn="ctr"/>
          <a:endParaRPr lang="en-IE"/>
        </a:p>
      </dgm:t>
    </dgm:pt>
    <dgm:pt modelId="{E77D68BC-F9D8-4FA7-AD98-BAC910BA23BD}" type="sibTrans" cxnId="{7FE354A6-FE7C-4C62-A604-AD95D0B70326}">
      <dgm:prSet/>
      <dgm:spPr/>
      <dgm:t>
        <a:bodyPr/>
        <a:lstStyle/>
        <a:p>
          <a:pPr algn="ctr"/>
          <a:endParaRPr lang="en-IE"/>
        </a:p>
      </dgm:t>
    </dgm:pt>
    <dgm:pt modelId="{77DBD40A-59C0-4551-9AC9-062F429763D9}">
      <dgm:prSet/>
      <dgm:spPr>
        <a:noFill/>
      </dgm:spPr>
      <dgm:t>
        <a:bodyPr/>
        <a:lstStyle/>
        <a:p>
          <a:pPr algn="ctr"/>
          <a:endParaRPr lang="en-IE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25F83CFF-ACDE-413B-9DC9-488FDB4B5AFE}" type="parTrans" cxnId="{092FB241-E598-4DC7-8642-B79277B17F47}">
      <dgm:prSet/>
      <dgm:spPr/>
      <dgm:t>
        <a:bodyPr/>
        <a:lstStyle/>
        <a:p>
          <a:pPr algn="ctr"/>
          <a:endParaRPr lang="en-IE"/>
        </a:p>
      </dgm:t>
    </dgm:pt>
    <dgm:pt modelId="{CADBEB0C-9697-4AF5-A4B8-7974A0730E9D}" type="sibTrans" cxnId="{092FB241-E598-4DC7-8642-B79277B17F47}">
      <dgm:prSet/>
      <dgm:spPr/>
      <dgm:t>
        <a:bodyPr/>
        <a:lstStyle/>
        <a:p>
          <a:pPr algn="ctr"/>
          <a:endParaRPr lang="en-IE"/>
        </a:p>
      </dgm:t>
    </dgm:pt>
    <dgm:pt modelId="{F4B6C6E7-BBC7-44BD-B8DE-D0813BCB741C}">
      <dgm:prSet/>
      <dgm:spPr>
        <a:noFill/>
      </dgm:spPr>
      <dgm:t>
        <a:bodyPr/>
        <a:lstStyle/>
        <a:p>
          <a:pPr algn="ctr"/>
          <a:endParaRPr lang="en-IE" b="1" dirty="0">
            <a:solidFill>
              <a:schemeClr val="bg1"/>
            </a:solidFill>
            <a:latin typeface="Arial"/>
            <a:cs typeface="Arial"/>
          </a:endParaRPr>
        </a:p>
      </dgm:t>
    </dgm:pt>
    <dgm:pt modelId="{D1D9718C-4C1B-49DF-A3BF-3EE8122A5B4A}" type="parTrans" cxnId="{1D54A448-E59A-4197-A53F-3940EF32DB09}">
      <dgm:prSet/>
      <dgm:spPr/>
      <dgm:t>
        <a:bodyPr/>
        <a:lstStyle/>
        <a:p>
          <a:pPr algn="ctr"/>
          <a:endParaRPr lang="en-IE"/>
        </a:p>
      </dgm:t>
    </dgm:pt>
    <dgm:pt modelId="{1C9CD05B-0726-43AE-B0E9-F53168C6E895}" type="sibTrans" cxnId="{1D54A448-E59A-4197-A53F-3940EF32DB09}">
      <dgm:prSet/>
      <dgm:spPr/>
      <dgm:t>
        <a:bodyPr/>
        <a:lstStyle/>
        <a:p>
          <a:pPr algn="ctr"/>
          <a:endParaRPr lang="en-IE"/>
        </a:p>
      </dgm:t>
    </dgm:pt>
    <dgm:pt modelId="{3556941E-4901-4245-9CC3-A5270E143854}" type="pres">
      <dgm:prSet presAssocID="{A19500EB-56A1-8042-820A-3EE81D1046E0}" presName="diagram" presStyleCnt="0">
        <dgm:presLayoutVars>
          <dgm:dir/>
          <dgm:resizeHandles val="exact"/>
        </dgm:presLayoutVars>
      </dgm:prSet>
      <dgm:spPr/>
    </dgm:pt>
    <dgm:pt modelId="{AB32B46F-7AA9-B041-9ECC-04D6503E452A}" type="pres">
      <dgm:prSet presAssocID="{CF921CFF-BEA5-6E4D-AAE0-8DB81217E2F3}" presName="node" presStyleLbl="node1" presStyleIdx="0" presStyleCnt="10" custLinFactNeighborX="-126" custLinFactNeighborY="143">
        <dgm:presLayoutVars>
          <dgm:bulletEnabled val="1"/>
        </dgm:presLayoutVars>
      </dgm:prSet>
      <dgm:spPr/>
    </dgm:pt>
    <dgm:pt modelId="{D8C7AB41-1358-43B2-B04E-4E7D349F76F7}" type="pres">
      <dgm:prSet presAssocID="{DADB00A1-7D2D-4A42-840A-FB8559B705E4}" presName="sibTrans" presStyleCnt="0"/>
      <dgm:spPr/>
    </dgm:pt>
    <dgm:pt modelId="{1BA83334-C169-4A53-92F0-65DA9FFE1563}" type="pres">
      <dgm:prSet presAssocID="{02FE5AF9-1FA6-494F-99D0-6CEF8D802EB2}" presName="node" presStyleLbl="node1" presStyleIdx="1" presStyleCnt="10">
        <dgm:presLayoutVars>
          <dgm:bulletEnabled val="1"/>
        </dgm:presLayoutVars>
      </dgm:prSet>
      <dgm:spPr/>
    </dgm:pt>
    <dgm:pt modelId="{DE0CF497-5FB3-4FAE-9AF4-4DA4CD0E69F9}" type="pres">
      <dgm:prSet presAssocID="{DDFF670C-0636-4ADA-B2D5-451CB9DD2DE4}" presName="sibTrans" presStyleCnt="0"/>
      <dgm:spPr/>
    </dgm:pt>
    <dgm:pt modelId="{324C43CA-9E21-4C45-A603-E81FD399EEA4}" type="pres">
      <dgm:prSet presAssocID="{3A5D1099-F0B7-4441-A18D-4CBDD4336C1D}" presName="node" presStyleLbl="node1" presStyleIdx="2" presStyleCnt="10">
        <dgm:presLayoutVars>
          <dgm:bulletEnabled val="1"/>
        </dgm:presLayoutVars>
      </dgm:prSet>
      <dgm:spPr/>
    </dgm:pt>
    <dgm:pt modelId="{9F12650C-7525-4ABD-B7C9-1E3CBA08D75A}" type="pres">
      <dgm:prSet presAssocID="{8A32BB97-4BC5-41F5-B514-13F86B9DD05A}" presName="sibTrans" presStyleCnt="0"/>
      <dgm:spPr/>
    </dgm:pt>
    <dgm:pt modelId="{650609FA-6EBB-4482-9003-D06463D3CADE}" type="pres">
      <dgm:prSet presAssocID="{F4B6C6E7-BBC7-44BD-B8DE-D0813BCB741C}" presName="node" presStyleLbl="node1" presStyleIdx="3" presStyleCnt="10">
        <dgm:presLayoutVars>
          <dgm:bulletEnabled val="1"/>
        </dgm:presLayoutVars>
      </dgm:prSet>
      <dgm:spPr/>
    </dgm:pt>
    <dgm:pt modelId="{5D5E59B2-006C-43BC-9E46-650A6F5112EA}" type="pres">
      <dgm:prSet presAssocID="{1C9CD05B-0726-43AE-B0E9-F53168C6E895}" presName="sibTrans" presStyleCnt="0"/>
      <dgm:spPr/>
    </dgm:pt>
    <dgm:pt modelId="{563E3E96-4162-4325-8587-AAC46BB18722}" type="pres">
      <dgm:prSet presAssocID="{1AEB797C-4CF1-44E4-944B-961FAADE0F6B}" presName="node" presStyleLbl="node1" presStyleIdx="4" presStyleCnt="10" custScaleY="103372">
        <dgm:presLayoutVars>
          <dgm:bulletEnabled val="1"/>
        </dgm:presLayoutVars>
      </dgm:prSet>
      <dgm:spPr/>
    </dgm:pt>
    <dgm:pt modelId="{1B767E04-3591-4589-94EC-2FD8F28E242F}" type="pres">
      <dgm:prSet presAssocID="{4F7AC275-C0F5-4B6D-8B05-517A8682AA39}" presName="sibTrans" presStyleCnt="0"/>
      <dgm:spPr/>
    </dgm:pt>
    <dgm:pt modelId="{85F1BBB5-0BC0-408F-8ACF-CFB23C9AD903}" type="pres">
      <dgm:prSet presAssocID="{816EC008-849D-4605-917D-BCE16EDA55D1}" presName="node" presStyleLbl="node1" presStyleIdx="5" presStyleCnt="10">
        <dgm:presLayoutVars>
          <dgm:bulletEnabled val="1"/>
        </dgm:presLayoutVars>
      </dgm:prSet>
      <dgm:spPr/>
    </dgm:pt>
    <dgm:pt modelId="{CFB119A3-0638-4B44-B708-EF294654B4FA}" type="pres">
      <dgm:prSet presAssocID="{D5FBF026-C679-4BFF-A071-12A98C7B41C3}" presName="sibTrans" presStyleCnt="0"/>
      <dgm:spPr/>
    </dgm:pt>
    <dgm:pt modelId="{D3A84547-EC2C-4124-B03D-B962427039B0}" type="pres">
      <dgm:prSet presAssocID="{D5D4AAB1-51E5-4C47-A7FA-261DAFB5AC5F}" presName="node" presStyleLbl="node1" presStyleIdx="6" presStyleCnt="10">
        <dgm:presLayoutVars>
          <dgm:bulletEnabled val="1"/>
        </dgm:presLayoutVars>
      </dgm:prSet>
      <dgm:spPr/>
    </dgm:pt>
    <dgm:pt modelId="{CD87B2A8-EABC-4840-B787-80A5E2F6B768}" type="pres">
      <dgm:prSet presAssocID="{20A66957-E858-4DB0-9ED4-1C8C221E8620}" presName="sibTrans" presStyleCnt="0"/>
      <dgm:spPr/>
    </dgm:pt>
    <dgm:pt modelId="{CE31D81C-6C7C-4A12-9885-52BE0CCF0AD0}" type="pres">
      <dgm:prSet presAssocID="{77DBD40A-59C0-4551-9AC9-062F429763D9}" presName="node" presStyleLbl="node1" presStyleIdx="7" presStyleCnt="10">
        <dgm:presLayoutVars>
          <dgm:bulletEnabled val="1"/>
        </dgm:presLayoutVars>
      </dgm:prSet>
      <dgm:spPr/>
    </dgm:pt>
    <dgm:pt modelId="{F3453EA9-7F75-43BB-8E62-07CC49D3047F}" type="pres">
      <dgm:prSet presAssocID="{CADBEB0C-9697-4AF5-A4B8-7974A0730E9D}" presName="sibTrans" presStyleCnt="0"/>
      <dgm:spPr/>
    </dgm:pt>
    <dgm:pt modelId="{2B690C30-CDDB-40C9-A1A5-F442B17B9D62}" type="pres">
      <dgm:prSet presAssocID="{0160921C-76C4-4E6D-A5C2-908018B689E6}" presName="node" presStyleLbl="node1" presStyleIdx="8" presStyleCnt="10" custLinFactNeighborX="-57773" custLinFactNeighborY="-5040">
        <dgm:presLayoutVars>
          <dgm:bulletEnabled val="1"/>
        </dgm:presLayoutVars>
      </dgm:prSet>
      <dgm:spPr/>
    </dgm:pt>
    <dgm:pt modelId="{08E6AB73-3042-4723-9677-8BA4CE606F4C}" type="pres">
      <dgm:prSet presAssocID="{5B9F0473-ADEE-4C55-AA65-B7108769632A}" presName="sibTrans" presStyleCnt="0"/>
      <dgm:spPr/>
    </dgm:pt>
    <dgm:pt modelId="{F07D0BB4-A62A-4B89-B560-0D137A6180C3}" type="pres">
      <dgm:prSet presAssocID="{78C0AC10-6551-425F-B582-A94E231725FD}" presName="node" presStyleLbl="node1" presStyleIdx="9" presStyleCnt="10" custLinFactNeighborX="-55525" custLinFactNeighborY="-7110">
        <dgm:presLayoutVars>
          <dgm:bulletEnabled val="1"/>
        </dgm:presLayoutVars>
      </dgm:prSet>
      <dgm:spPr/>
    </dgm:pt>
  </dgm:ptLst>
  <dgm:cxnLst>
    <dgm:cxn modelId="{C2FC2800-A7D9-4DDE-A1B8-0DB75A59D211}" srcId="{A19500EB-56A1-8042-820A-3EE81D1046E0}" destId="{D5D4AAB1-51E5-4C47-A7FA-261DAFB5AC5F}" srcOrd="6" destOrd="0" parTransId="{2C7DF145-294E-4C85-BAAC-7F59AC68894C}" sibTransId="{20A66957-E858-4DB0-9ED4-1C8C221E8620}"/>
    <dgm:cxn modelId="{BC537F0B-4AF2-8042-A8DC-1149B82787AB}" srcId="{A19500EB-56A1-8042-820A-3EE81D1046E0}" destId="{CF921CFF-BEA5-6E4D-AAE0-8DB81217E2F3}" srcOrd="0" destOrd="0" parTransId="{52ADF57E-B1CF-284B-B15A-FEA70DD6A641}" sibTransId="{DADB00A1-7D2D-4A42-840A-FB8559B705E4}"/>
    <dgm:cxn modelId="{84E1665C-291F-4F7E-97F3-FBAB6A7F00E9}" type="presOf" srcId="{3A5D1099-F0B7-4441-A18D-4CBDD4336C1D}" destId="{324C43CA-9E21-4C45-A603-E81FD399EEA4}" srcOrd="0" destOrd="0" presId="urn:microsoft.com/office/officeart/2005/8/layout/default"/>
    <dgm:cxn modelId="{092FB241-E598-4DC7-8642-B79277B17F47}" srcId="{A19500EB-56A1-8042-820A-3EE81D1046E0}" destId="{77DBD40A-59C0-4551-9AC9-062F429763D9}" srcOrd="7" destOrd="0" parTransId="{25F83CFF-ACDE-413B-9DC9-488FDB4B5AFE}" sibTransId="{CADBEB0C-9697-4AF5-A4B8-7974A0730E9D}"/>
    <dgm:cxn modelId="{607CD344-3FC1-4348-BC87-D094CAFD0AA7}" type="presOf" srcId="{1AEB797C-4CF1-44E4-944B-961FAADE0F6B}" destId="{563E3E96-4162-4325-8587-AAC46BB18722}" srcOrd="0" destOrd="0" presId="urn:microsoft.com/office/officeart/2005/8/layout/default"/>
    <dgm:cxn modelId="{1D54A448-E59A-4197-A53F-3940EF32DB09}" srcId="{A19500EB-56A1-8042-820A-3EE81D1046E0}" destId="{F4B6C6E7-BBC7-44BD-B8DE-D0813BCB741C}" srcOrd="3" destOrd="0" parTransId="{D1D9718C-4C1B-49DF-A3BF-3EE8122A5B4A}" sibTransId="{1C9CD05B-0726-43AE-B0E9-F53168C6E895}"/>
    <dgm:cxn modelId="{2A31A56B-BAA7-4009-844E-EAC997908CEC}" srcId="{A19500EB-56A1-8042-820A-3EE81D1046E0}" destId="{816EC008-849D-4605-917D-BCE16EDA55D1}" srcOrd="5" destOrd="0" parTransId="{E914D0A0-6089-4177-AA05-76680EECF939}" sibTransId="{D5FBF026-C679-4BFF-A071-12A98C7B41C3}"/>
    <dgm:cxn modelId="{8EAA2355-1ABB-4726-94BA-9FCDDC0E97A5}" type="presOf" srcId="{77DBD40A-59C0-4551-9AC9-062F429763D9}" destId="{CE31D81C-6C7C-4A12-9885-52BE0CCF0AD0}" srcOrd="0" destOrd="0" presId="urn:microsoft.com/office/officeart/2005/8/layout/default"/>
    <dgm:cxn modelId="{9756DF5A-67D3-4B18-9AAE-6BC51FC1CA87}" type="presOf" srcId="{D5D4AAB1-51E5-4C47-A7FA-261DAFB5AC5F}" destId="{D3A84547-EC2C-4124-B03D-B962427039B0}" srcOrd="0" destOrd="0" presId="urn:microsoft.com/office/officeart/2005/8/layout/default"/>
    <dgm:cxn modelId="{04C9AB8C-0310-4A1A-9C42-C42280B318BE}" srcId="{A19500EB-56A1-8042-820A-3EE81D1046E0}" destId="{0160921C-76C4-4E6D-A5C2-908018B689E6}" srcOrd="8" destOrd="0" parTransId="{3E319388-FB1D-4509-A751-DB98F143397B}" sibTransId="{5B9F0473-ADEE-4C55-AA65-B7108769632A}"/>
    <dgm:cxn modelId="{EB90B0A3-1595-4C2D-844C-6AA8E665A5F4}" srcId="{A19500EB-56A1-8042-820A-3EE81D1046E0}" destId="{02FE5AF9-1FA6-494F-99D0-6CEF8D802EB2}" srcOrd="1" destOrd="0" parTransId="{0B56849A-C274-4967-8B09-1D9128E6C279}" sibTransId="{DDFF670C-0636-4ADA-B2D5-451CB9DD2DE4}"/>
    <dgm:cxn modelId="{A4651FA5-4960-449E-A78F-317793689574}" type="presOf" srcId="{0160921C-76C4-4E6D-A5C2-908018B689E6}" destId="{2B690C30-CDDB-40C9-A1A5-F442B17B9D62}" srcOrd="0" destOrd="0" presId="urn:microsoft.com/office/officeart/2005/8/layout/default"/>
    <dgm:cxn modelId="{7FE354A6-FE7C-4C62-A604-AD95D0B70326}" srcId="{A19500EB-56A1-8042-820A-3EE81D1046E0}" destId="{78C0AC10-6551-425F-B582-A94E231725FD}" srcOrd="9" destOrd="0" parTransId="{49EDAF30-5828-475A-867D-10108C4B70E0}" sibTransId="{E77D68BC-F9D8-4FA7-AD98-BAC910BA23BD}"/>
    <dgm:cxn modelId="{543A7EAF-402B-44F4-87EF-CF9FCAE3ACD4}" type="presOf" srcId="{816EC008-849D-4605-917D-BCE16EDA55D1}" destId="{85F1BBB5-0BC0-408F-8ACF-CFB23C9AD903}" srcOrd="0" destOrd="0" presId="urn:microsoft.com/office/officeart/2005/8/layout/default"/>
    <dgm:cxn modelId="{16B2B3AF-F82A-4281-9485-BDE73DB483C1}" type="presOf" srcId="{78C0AC10-6551-425F-B582-A94E231725FD}" destId="{F07D0BB4-A62A-4B89-B560-0D137A6180C3}" srcOrd="0" destOrd="0" presId="urn:microsoft.com/office/officeart/2005/8/layout/default"/>
    <dgm:cxn modelId="{933E33B1-4354-4929-933A-F5CCE07EB894}" type="presOf" srcId="{F4B6C6E7-BBC7-44BD-B8DE-D0813BCB741C}" destId="{650609FA-6EBB-4482-9003-D06463D3CADE}" srcOrd="0" destOrd="0" presId="urn:microsoft.com/office/officeart/2005/8/layout/default"/>
    <dgm:cxn modelId="{ABE703B4-6C6A-47BE-9F3E-D73F5E7809A8}" type="presOf" srcId="{A19500EB-56A1-8042-820A-3EE81D1046E0}" destId="{3556941E-4901-4245-9CC3-A5270E143854}" srcOrd="0" destOrd="0" presId="urn:microsoft.com/office/officeart/2005/8/layout/default"/>
    <dgm:cxn modelId="{AD4FAEB8-0D54-4477-930E-40CCFE5D224C}" type="presOf" srcId="{CF921CFF-BEA5-6E4D-AAE0-8DB81217E2F3}" destId="{AB32B46F-7AA9-B041-9ECC-04D6503E452A}" srcOrd="0" destOrd="0" presId="urn:microsoft.com/office/officeart/2005/8/layout/default"/>
    <dgm:cxn modelId="{BE6D55D7-FAA9-4C04-846A-7902F0EC00B9}" srcId="{A19500EB-56A1-8042-820A-3EE81D1046E0}" destId="{3A5D1099-F0B7-4441-A18D-4CBDD4336C1D}" srcOrd="2" destOrd="0" parTransId="{F417E174-77A9-449F-BBF1-7C7CC788C475}" sibTransId="{8A32BB97-4BC5-41F5-B514-13F86B9DD05A}"/>
    <dgm:cxn modelId="{40D0C9E3-C9D0-4FA0-9AA0-54A3BA5AAC1F}" type="presOf" srcId="{02FE5AF9-1FA6-494F-99D0-6CEF8D802EB2}" destId="{1BA83334-C169-4A53-92F0-65DA9FFE1563}" srcOrd="0" destOrd="0" presId="urn:microsoft.com/office/officeart/2005/8/layout/default"/>
    <dgm:cxn modelId="{8CD257E5-EE10-4572-B11A-2A4DCE2C5BC4}" srcId="{A19500EB-56A1-8042-820A-3EE81D1046E0}" destId="{1AEB797C-4CF1-44E4-944B-961FAADE0F6B}" srcOrd="4" destOrd="0" parTransId="{668DEEBF-29BE-4456-95D2-26F36E9E7998}" sibTransId="{4F7AC275-C0F5-4B6D-8B05-517A8682AA39}"/>
    <dgm:cxn modelId="{A5562D8B-E8AF-423A-854F-0E0AA1FD7BE6}" type="presParOf" srcId="{3556941E-4901-4245-9CC3-A5270E143854}" destId="{AB32B46F-7AA9-B041-9ECC-04D6503E452A}" srcOrd="0" destOrd="0" presId="urn:microsoft.com/office/officeart/2005/8/layout/default"/>
    <dgm:cxn modelId="{D8BD38FF-0339-4BA3-90BA-6A3999FFF4DD}" type="presParOf" srcId="{3556941E-4901-4245-9CC3-A5270E143854}" destId="{D8C7AB41-1358-43B2-B04E-4E7D349F76F7}" srcOrd="1" destOrd="0" presId="urn:microsoft.com/office/officeart/2005/8/layout/default"/>
    <dgm:cxn modelId="{11FFD60E-AFD9-4E92-B298-7F89B4997A58}" type="presParOf" srcId="{3556941E-4901-4245-9CC3-A5270E143854}" destId="{1BA83334-C169-4A53-92F0-65DA9FFE1563}" srcOrd="2" destOrd="0" presId="urn:microsoft.com/office/officeart/2005/8/layout/default"/>
    <dgm:cxn modelId="{DE4E1575-B15A-4F2B-A0B5-1DFDFBF28941}" type="presParOf" srcId="{3556941E-4901-4245-9CC3-A5270E143854}" destId="{DE0CF497-5FB3-4FAE-9AF4-4DA4CD0E69F9}" srcOrd="3" destOrd="0" presId="urn:microsoft.com/office/officeart/2005/8/layout/default"/>
    <dgm:cxn modelId="{A2C6BE09-81C0-4489-8C6A-FB81727B4DB3}" type="presParOf" srcId="{3556941E-4901-4245-9CC3-A5270E143854}" destId="{324C43CA-9E21-4C45-A603-E81FD399EEA4}" srcOrd="4" destOrd="0" presId="urn:microsoft.com/office/officeart/2005/8/layout/default"/>
    <dgm:cxn modelId="{ACB7A820-D61C-4F11-827C-F3154E1CEA29}" type="presParOf" srcId="{3556941E-4901-4245-9CC3-A5270E143854}" destId="{9F12650C-7525-4ABD-B7C9-1E3CBA08D75A}" srcOrd="5" destOrd="0" presId="urn:microsoft.com/office/officeart/2005/8/layout/default"/>
    <dgm:cxn modelId="{19E29AE2-DA0F-4658-A38A-3EC2FFD3657E}" type="presParOf" srcId="{3556941E-4901-4245-9CC3-A5270E143854}" destId="{650609FA-6EBB-4482-9003-D06463D3CADE}" srcOrd="6" destOrd="0" presId="urn:microsoft.com/office/officeart/2005/8/layout/default"/>
    <dgm:cxn modelId="{10C3C826-EAF2-49A1-9577-8BB0387B45D5}" type="presParOf" srcId="{3556941E-4901-4245-9CC3-A5270E143854}" destId="{5D5E59B2-006C-43BC-9E46-650A6F5112EA}" srcOrd="7" destOrd="0" presId="urn:microsoft.com/office/officeart/2005/8/layout/default"/>
    <dgm:cxn modelId="{8DEEDB77-CC9A-40E6-A61A-2E56E78E187E}" type="presParOf" srcId="{3556941E-4901-4245-9CC3-A5270E143854}" destId="{563E3E96-4162-4325-8587-AAC46BB18722}" srcOrd="8" destOrd="0" presId="urn:microsoft.com/office/officeart/2005/8/layout/default"/>
    <dgm:cxn modelId="{A0B4B617-5984-4300-A847-125868BA620C}" type="presParOf" srcId="{3556941E-4901-4245-9CC3-A5270E143854}" destId="{1B767E04-3591-4589-94EC-2FD8F28E242F}" srcOrd="9" destOrd="0" presId="urn:microsoft.com/office/officeart/2005/8/layout/default"/>
    <dgm:cxn modelId="{F1F9CA9D-5861-4B08-B7E7-132BE5D76BB0}" type="presParOf" srcId="{3556941E-4901-4245-9CC3-A5270E143854}" destId="{85F1BBB5-0BC0-408F-8ACF-CFB23C9AD903}" srcOrd="10" destOrd="0" presId="urn:microsoft.com/office/officeart/2005/8/layout/default"/>
    <dgm:cxn modelId="{86AF0A7C-5ABD-4E8F-AFEB-CC92BD5D8C57}" type="presParOf" srcId="{3556941E-4901-4245-9CC3-A5270E143854}" destId="{CFB119A3-0638-4B44-B708-EF294654B4FA}" srcOrd="11" destOrd="0" presId="urn:microsoft.com/office/officeart/2005/8/layout/default"/>
    <dgm:cxn modelId="{C893C646-FD05-4B8C-8972-F720260538F7}" type="presParOf" srcId="{3556941E-4901-4245-9CC3-A5270E143854}" destId="{D3A84547-EC2C-4124-B03D-B962427039B0}" srcOrd="12" destOrd="0" presId="urn:microsoft.com/office/officeart/2005/8/layout/default"/>
    <dgm:cxn modelId="{78B764F9-8D53-4645-8A63-CA835A63857D}" type="presParOf" srcId="{3556941E-4901-4245-9CC3-A5270E143854}" destId="{CD87B2A8-EABC-4840-B787-80A5E2F6B768}" srcOrd="13" destOrd="0" presId="urn:microsoft.com/office/officeart/2005/8/layout/default"/>
    <dgm:cxn modelId="{3CED84FF-EF6E-43A0-8903-958C52AD7747}" type="presParOf" srcId="{3556941E-4901-4245-9CC3-A5270E143854}" destId="{CE31D81C-6C7C-4A12-9885-52BE0CCF0AD0}" srcOrd="14" destOrd="0" presId="urn:microsoft.com/office/officeart/2005/8/layout/default"/>
    <dgm:cxn modelId="{AD9DA1A7-B25B-4B4B-9D39-EBF523FF91BF}" type="presParOf" srcId="{3556941E-4901-4245-9CC3-A5270E143854}" destId="{F3453EA9-7F75-43BB-8E62-07CC49D3047F}" srcOrd="15" destOrd="0" presId="urn:microsoft.com/office/officeart/2005/8/layout/default"/>
    <dgm:cxn modelId="{E0FCF581-0F32-4C4C-B85C-D38AF65BF245}" type="presParOf" srcId="{3556941E-4901-4245-9CC3-A5270E143854}" destId="{2B690C30-CDDB-40C9-A1A5-F442B17B9D62}" srcOrd="16" destOrd="0" presId="urn:microsoft.com/office/officeart/2005/8/layout/default"/>
    <dgm:cxn modelId="{7D2B58E7-D5CA-4A82-8CE6-57214522B582}" type="presParOf" srcId="{3556941E-4901-4245-9CC3-A5270E143854}" destId="{08E6AB73-3042-4723-9677-8BA4CE606F4C}" srcOrd="17" destOrd="0" presId="urn:microsoft.com/office/officeart/2005/8/layout/default"/>
    <dgm:cxn modelId="{BFD0FB4B-124E-47B7-AE70-771D97B9192F}" type="presParOf" srcId="{3556941E-4901-4245-9CC3-A5270E143854}" destId="{F07D0BB4-A62A-4B89-B560-0D137A6180C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9500EB-56A1-8042-820A-3EE81D1046E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921CFF-BEA5-6E4D-AAE0-8DB81217E2F3}">
      <dgm:prSet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High skilled tasks</a:t>
          </a:r>
        </a:p>
      </dgm:t>
    </dgm:pt>
    <dgm:pt modelId="{52ADF57E-B1CF-284B-B15A-FEA70DD6A641}" type="parTrans" cxnId="{BC537F0B-4AF2-8042-A8DC-1149B82787AB}">
      <dgm:prSet/>
      <dgm:spPr/>
      <dgm:t>
        <a:bodyPr/>
        <a:lstStyle/>
        <a:p>
          <a:endParaRPr lang="en-US"/>
        </a:p>
      </dgm:t>
    </dgm:pt>
    <dgm:pt modelId="{DADB00A1-7D2D-4A42-840A-FB8559B705E4}" type="sibTrans" cxnId="{BC537F0B-4AF2-8042-A8DC-1149B82787AB}">
      <dgm:prSet/>
      <dgm:spPr/>
      <dgm:t>
        <a:bodyPr/>
        <a:lstStyle/>
        <a:p>
          <a:endParaRPr lang="en-US"/>
        </a:p>
      </dgm:t>
    </dgm:pt>
    <dgm:pt modelId="{99378CB9-8EE0-48CC-BEB9-A272EDD1EECB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Delivered online</a:t>
          </a:r>
        </a:p>
      </dgm:t>
    </dgm:pt>
    <dgm:pt modelId="{D1F26E70-B6AD-4BAD-8FBA-F7CE4571938C}" type="parTrans" cxnId="{EBA8CF90-77F2-4314-8A89-1383B657060B}">
      <dgm:prSet/>
      <dgm:spPr/>
      <dgm:t>
        <a:bodyPr/>
        <a:lstStyle/>
        <a:p>
          <a:endParaRPr lang="en-IE"/>
        </a:p>
      </dgm:t>
    </dgm:pt>
    <dgm:pt modelId="{82484020-DC9F-4409-8CF4-6268C374E854}" type="sibTrans" cxnId="{EBA8CF90-77F2-4314-8A89-1383B657060B}">
      <dgm:prSet/>
      <dgm:spPr/>
      <dgm:t>
        <a:bodyPr/>
        <a:lstStyle/>
        <a:p>
          <a:endParaRPr lang="en-IE"/>
        </a:p>
      </dgm:t>
    </dgm:pt>
    <dgm:pt modelId="{A8C2CE2D-A0B3-4ABF-A25E-24B29B0D49A9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Task assignment based on contest and decided by client</a:t>
          </a:r>
        </a:p>
      </dgm:t>
    </dgm:pt>
    <dgm:pt modelId="{4D388298-0E6E-4346-AE7F-7714779511CB}" type="parTrans" cxnId="{2F73625B-6677-4B4F-89AE-9D11D2C11B82}">
      <dgm:prSet/>
      <dgm:spPr/>
      <dgm:t>
        <a:bodyPr/>
        <a:lstStyle/>
        <a:p>
          <a:endParaRPr lang="en-IE"/>
        </a:p>
      </dgm:t>
    </dgm:pt>
    <dgm:pt modelId="{970AFC95-50C5-45FB-9E36-EFA12B6A4F9C}" type="sibTrans" cxnId="{2F73625B-6677-4B4F-89AE-9D11D2C11B82}">
      <dgm:prSet/>
      <dgm:spPr/>
      <dgm:t>
        <a:bodyPr/>
        <a:lstStyle/>
        <a:p>
          <a:endParaRPr lang="en-IE"/>
        </a:p>
      </dgm:t>
    </dgm:pt>
    <dgm:pt modelId="{C8DAD10D-8B54-4E34-9580-B87C5DCEA6A0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Male, highly educated workers</a:t>
          </a:r>
        </a:p>
      </dgm:t>
    </dgm:pt>
    <dgm:pt modelId="{4514E2EE-EA6D-41FF-BF6F-D6436F44BBD4}" type="parTrans" cxnId="{EF105164-A17B-4B08-852B-58AD4485731F}">
      <dgm:prSet/>
      <dgm:spPr/>
      <dgm:t>
        <a:bodyPr/>
        <a:lstStyle/>
        <a:p>
          <a:endParaRPr lang="en-IE"/>
        </a:p>
      </dgm:t>
    </dgm:pt>
    <dgm:pt modelId="{899C8096-BE22-468F-93FE-B5C6D78B2E3D}" type="sibTrans" cxnId="{EF105164-A17B-4B08-852B-58AD4485731F}">
      <dgm:prSet/>
      <dgm:spPr/>
      <dgm:t>
        <a:bodyPr/>
        <a:lstStyle/>
        <a:p>
          <a:endParaRPr lang="en-IE"/>
        </a:p>
      </dgm:t>
    </dgm:pt>
    <dgm:pt modelId="{77FF2671-AE79-4D0D-B908-4D0F81633120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Has another job</a:t>
          </a:r>
        </a:p>
      </dgm:t>
    </dgm:pt>
    <dgm:pt modelId="{B4BCAA71-ABE6-4289-B4DB-DFC5D5158827}" type="parTrans" cxnId="{CA60895C-764F-49CE-967D-89366411D2CF}">
      <dgm:prSet/>
      <dgm:spPr/>
      <dgm:t>
        <a:bodyPr/>
        <a:lstStyle/>
        <a:p>
          <a:endParaRPr lang="en-IE"/>
        </a:p>
      </dgm:t>
    </dgm:pt>
    <dgm:pt modelId="{9B8DA6CE-C253-4EFB-88C6-FAE76AED1271}" type="sibTrans" cxnId="{CA60895C-764F-49CE-967D-89366411D2CF}">
      <dgm:prSet/>
      <dgm:spPr/>
      <dgm:t>
        <a:bodyPr/>
        <a:lstStyle/>
        <a:p>
          <a:endParaRPr lang="en-IE"/>
        </a:p>
      </dgm:t>
    </dgm:pt>
    <dgm:pt modelId="{569EF2A1-5590-43EE-AEC1-923FA7C15258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Choice of tasks</a:t>
          </a:r>
        </a:p>
      </dgm:t>
    </dgm:pt>
    <dgm:pt modelId="{C02C8638-C522-4BA9-A0F4-AA8BA4436316}" type="parTrans" cxnId="{533E687D-B458-4AF4-AC45-E4696696962C}">
      <dgm:prSet/>
      <dgm:spPr/>
      <dgm:t>
        <a:bodyPr/>
        <a:lstStyle/>
        <a:p>
          <a:endParaRPr lang="en-IE"/>
        </a:p>
      </dgm:t>
    </dgm:pt>
    <dgm:pt modelId="{91F4B532-4A90-4AE5-A82F-A90536EE5088}" type="sibTrans" cxnId="{533E687D-B458-4AF4-AC45-E4696696962C}">
      <dgm:prSet/>
      <dgm:spPr/>
      <dgm:t>
        <a:bodyPr/>
        <a:lstStyle/>
        <a:p>
          <a:endParaRPr lang="en-IE"/>
        </a:p>
      </dgm:t>
    </dgm:pt>
    <dgm:pt modelId="{B8B9A2B8-BE68-40DA-A08C-ED4285662DA3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Opportunity to use creativity</a:t>
          </a:r>
        </a:p>
      </dgm:t>
    </dgm:pt>
    <dgm:pt modelId="{017150D7-5071-4C8E-B1C4-76E11193E90D}" type="parTrans" cxnId="{E8793B81-5081-4357-AFDC-2017C180B59A}">
      <dgm:prSet/>
      <dgm:spPr/>
      <dgm:t>
        <a:bodyPr/>
        <a:lstStyle/>
        <a:p>
          <a:endParaRPr lang="en-IE"/>
        </a:p>
      </dgm:t>
    </dgm:pt>
    <dgm:pt modelId="{9351515A-9A46-4FA8-ABD4-D1CDD0ADE2C3}" type="sibTrans" cxnId="{E8793B81-5081-4357-AFDC-2017C180B59A}">
      <dgm:prSet/>
      <dgm:spPr/>
      <dgm:t>
        <a:bodyPr/>
        <a:lstStyle/>
        <a:p>
          <a:endParaRPr lang="en-IE"/>
        </a:p>
      </dgm:t>
    </dgm:pt>
    <dgm:pt modelId="{0C97571D-373B-44A1-A897-060F05386D7D}">
      <dgm:prSet/>
      <dgm:spPr/>
      <dgm:t>
        <a:bodyPr/>
        <a:lstStyle/>
        <a:p>
          <a:r>
            <a:rPr lang="en-I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Building client base</a:t>
          </a:r>
        </a:p>
      </dgm:t>
    </dgm:pt>
    <dgm:pt modelId="{785BD7A1-ECD4-4D93-80D0-3F3486624F34}" type="parTrans" cxnId="{B22E2249-1978-4765-B429-CAA01C138724}">
      <dgm:prSet/>
      <dgm:spPr/>
      <dgm:t>
        <a:bodyPr/>
        <a:lstStyle/>
        <a:p>
          <a:endParaRPr lang="en-IE"/>
        </a:p>
      </dgm:t>
    </dgm:pt>
    <dgm:pt modelId="{75274278-3FA0-4AE5-AE62-77FF94FA0653}" type="sibTrans" cxnId="{B22E2249-1978-4765-B429-CAA01C138724}">
      <dgm:prSet/>
      <dgm:spPr/>
      <dgm:t>
        <a:bodyPr/>
        <a:lstStyle/>
        <a:p>
          <a:endParaRPr lang="en-IE"/>
        </a:p>
      </dgm:t>
    </dgm:pt>
    <dgm:pt modelId="{FADF5C61-665A-4EE7-8A79-2DE815DEC145}">
      <dgm:prSet/>
      <dgm:spPr>
        <a:noFill/>
      </dgm:spPr>
      <dgm:t>
        <a:bodyPr/>
        <a:lstStyle/>
        <a:p>
          <a:endParaRPr lang="en-IE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30323-1A24-4C14-ABB0-74013A6B7011}" type="parTrans" cxnId="{48880731-BDBD-47F5-88DF-22B751D6AC71}">
      <dgm:prSet/>
      <dgm:spPr/>
      <dgm:t>
        <a:bodyPr/>
        <a:lstStyle/>
        <a:p>
          <a:endParaRPr lang="en-IE"/>
        </a:p>
      </dgm:t>
    </dgm:pt>
    <dgm:pt modelId="{F4818B94-227C-49CF-85D4-B39F48780F07}" type="sibTrans" cxnId="{48880731-BDBD-47F5-88DF-22B751D6AC71}">
      <dgm:prSet/>
      <dgm:spPr/>
      <dgm:t>
        <a:bodyPr/>
        <a:lstStyle/>
        <a:p>
          <a:endParaRPr lang="en-IE"/>
        </a:p>
      </dgm:t>
    </dgm:pt>
    <dgm:pt modelId="{3556941E-4901-4245-9CC3-A5270E143854}" type="pres">
      <dgm:prSet presAssocID="{A19500EB-56A1-8042-820A-3EE81D1046E0}" presName="diagram" presStyleCnt="0">
        <dgm:presLayoutVars>
          <dgm:dir/>
          <dgm:resizeHandles val="exact"/>
        </dgm:presLayoutVars>
      </dgm:prSet>
      <dgm:spPr/>
    </dgm:pt>
    <dgm:pt modelId="{AB32B46F-7AA9-B041-9ECC-04D6503E452A}" type="pres">
      <dgm:prSet presAssocID="{CF921CFF-BEA5-6E4D-AAE0-8DB81217E2F3}" presName="node" presStyleLbl="node1" presStyleIdx="0" presStyleCnt="9" custLinFactNeighborX="2247" custLinFactNeighborY="3331">
        <dgm:presLayoutVars>
          <dgm:bulletEnabled val="1"/>
        </dgm:presLayoutVars>
      </dgm:prSet>
      <dgm:spPr/>
    </dgm:pt>
    <dgm:pt modelId="{D8C7AB41-1358-43B2-B04E-4E7D349F76F7}" type="pres">
      <dgm:prSet presAssocID="{DADB00A1-7D2D-4A42-840A-FB8559B705E4}" presName="sibTrans" presStyleCnt="0"/>
      <dgm:spPr/>
    </dgm:pt>
    <dgm:pt modelId="{B272291B-1F27-43AF-B045-5CB93426CE56}" type="pres">
      <dgm:prSet presAssocID="{99378CB9-8EE0-48CC-BEB9-A272EDD1EECB}" presName="node" presStyleLbl="node1" presStyleIdx="1" presStyleCnt="9">
        <dgm:presLayoutVars>
          <dgm:bulletEnabled val="1"/>
        </dgm:presLayoutVars>
      </dgm:prSet>
      <dgm:spPr/>
    </dgm:pt>
    <dgm:pt modelId="{9BCC9A35-A012-4544-AA97-0E88C48F47A0}" type="pres">
      <dgm:prSet presAssocID="{82484020-DC9F-4409-8CF4-6268C374E854}" presName="sibTrans" presStyleCnt="0"/>
      <dgm:spPr/>
    </dgm:pt>
    <dgm:pt modelId="{CE96985F-6BFB-413B-A6D0-8C4DCB4460D1}" type="pres">
      <dgm:prSet presAssocID="{A8C2CE2D-A0B3-4ABF-A25E-24B29B0D49A9}" presName="node" presStyleLbl="node1" presStyleIdx="2" presStyleCnt="9">
        <dgm:presLayoutVars>
          <dgm:bulletEnabled val="1"/>
        </dgm:presLayoutVars>
      </dgm:prSet>
      <dgm:spPr/>
    </dgm:pt>
    <dgm:pt modelId="{405DCDAE-17D3-4F1F-A7C6-12DD1D9D8EEB}" type="pres">
      <dgm:prSet presAssocID="{970AFC95-50C5-45FB-9E36-EFA12B6A4F9C}" presName="sibTrans" presStyleCnt="0"/>
      <dgm:spPr/>
    </dgm:pt>
    <dgm:pt modelId="{092D41D5-5F59-4A40-9C0D-856B14AFDEC8}" type="pres">
      <dgm:prSet presAssocID="{C8DAD10D-8B54-4E34-9580-B87C5DCEA6A0}" presName="node" presStyleLbl="node1" presStyleIdx="3" presStyleCnt="9" custLinFactNeighborX="47858">
        <dgm:presLayoutVars>
          <dgm:bulletEnabled val="1"/>
        </dgm:presLayoutVars>
      </dgm:prSet>
      <dgm:spPr/>
    </dgm:pt>
    <dgm:pt modelId="{2CA39217-7985-4C88-8CC1-3EDF24500831}" type="pres">
      <dgm:prSet presAssocID="{899C8096-BE22-468F-93FE-B5C6D78B2E3D}" presName="sibTrans" presStyleCnt="0"/>
      <dgm:spPr/>
    </dgm:pt>
    <dgm:pt modelId="{00B5C2C2-526A-4BC2-BA70-B517689C0057}" type="pres">
      <dgm:prSet presAssocID="{77FF2671-AE79-4D0D-B908-4D0F81633120}" presName="node" presStyleLbl="node1" presStyleIdx="4" presStyleCnt="9" custLinFactNeighborX="59282">
        <dgm:presLayoutVars>
          <dgm:bulletEnabled val="1"/>
        </dgm:presLayoutVars>
      </dgm:prSet>
      <dgm:spPr/>
    </dgm:pt>
    <dgm:pt modelId="{EBF3673E-5F95-4036-ACEA-D4EED0055EB1}" type="pres">
      <dgm:prSet presAssocID="{9B8DA6CE-C253-4EFB-88C6-FAE76AED1271}" presName="sibTrans" presStyleCnt="0"/>
      <dgm:spPr/>
    </dgm:pt>
    <dgm:pt modelId="{A2550C46-21F1-4E4A-8C37-86C9C36BBCC4}" type="pres">
      <dgm:prSet presAssocID="{FADF5C61-665A-4EE7-8A79-2DE815DEC145}" presName="node" presStyleLbl="node1" presStyleIdx="5" presStyleCnt="9">
        <dgm:presLayoutVars>
          <dgm:bulletEnabled val="1"/>
        </dgm:presLayoutVars>
      </dgm:prSet>
      <dgm:spPr/>
    </dgm:pt>
    <dgm:pt modelId="{EB7DD79E-B72C-41E7-AABD-9CE942FAFB49}" type="pres">
      <dgm:prSet presAssocID="{F4818B94-227C-49CF-85D4-B39F48780F07}" presName="sibTrans" presStyleCnt="0"/>
      <dgm:spPr/>
    </dgm:pt>
    <dgm:pt modelId="{B1ECB029-37B5-418E-9066-04ECE7E6B7A3}" type="pres">
      <dgm:prSet presAssocID="{0C97571D-373B-44A1-A897-060F05386D7D}" presName="node" presStyleLbl="node1" presStyleIdx="6" presStyleCnt="9">
        <dgm:presLayoutVars>
          <dgm:bulletEnabled val="1"/>
        </dgm:presLayoutVars>
      </dgm:prSet>
      <dgm:spPr/>
    </dgm:pt>
    <dgm:pt modelId="{61E463AA-B805-4364-A7EA-7606FF46FCF5}" type="pres">
      <dgm:prSet presAssocID="{75274278-3FA0-4AE5-AE62-77FF94FA0653}" presName="sibTrans" presStyleCnt="0"/>
      <dgm:spPr/>
    </dgm:pt>
    <dgm:pt modelId="{7FFAA6E6-9EA9-488E-BB03-50A6BBE176CB}" type="pres">
      <dgm:prSet presAssocID="{569EF2A1-5590-43EE-AEC1-923FA7C15258}" presName="node" presStyleLbl="node1" presStyleIdx="7" presStyleCnt="9">
        <dgm:presLayoutVars>
          <dgm:bulletEnabled val="1"/>
        </dgm:presLayoutVars>
      </dgm:prSet>
      <dgm:spPr/>
    </dgm:pt>
    <dgm:pt modelId="{C55B7047-3E12-4B07-8CF0-06BE1E8E74F8}" type="pres">
      <dgm:prSet presAssocID="{91F4B532-4A90-4AE5-A82F-A90536EE5088}" presName="sibTrans" presStyleCnt="0"/>
      <dgm:spPr/>
    </dgm:pt>
    <dgm:pt modelId="{77E2CF6B-BEFC-4E85-9B35-880B587A8AE7}" type="pres">
      <dgm:prSet presAssocID="{B8B9A2B8-BE68-40DA-A08C-ED4285662DA3}" presName="node" presStyleLbl="node1" presStyleIdx="8" presStyleCnt="9">
        <dgm:presLayoutVars>
          <dgm:bulletEnabled val="1"/>
        </dgm:presLayoutVars>
      </dgm:prSet>
      <dgm:spPr/>
    </dgm:pt>
  </dgm:ptLst>
  <dgm:cxnLst>
    <dgm:cxn modelId="{BC537F0B-4AF2-8042-A8DC-1149B82787AB}" srcId="{A19500EB-56A1-8042-820A-3EE81D1046E0}" destId="{CF921CFF-BEA5-6E4D-AAE0-8DB81217E2F3}" srcOrd="0" destOrd="0" parTransId="{52ADF57E-B1CF-284B-B15A-FEA70DD6A641}" sibTransId="{DADB00A1-7D2D-4A42-840A-FB8559B705E4}"/>
    <dgm:cxn modelId="{F96ECE12-5162-4DFA-A4A9-6D93340EAF08}" type="presOf" srcId="{FADF5C61-665A-4EE7-8A79-2DE815DEC145}" destId="{A2550C46-21F1-4E4A-8C37-86C9C36BBCC4}" srcOrd="0" destOrd="0" presId="urn:microsoft.com/office/officeart/2005/8/layout/default"/>
    <dgm:cxn modelId="{A754B41D-3D84-4E3B-B053-F012455921DD}" type="presOf" srcId="{0C97571D-373B-44A1-A897-060F05386D7D}" destId="{B1ECB029-37B5-418E-9066-04ECE7E6B7A3}" srcOrd="0" destOrd="0" presId="urn:microsoft.com/office/officeart/2005/8/layout/default"/>
    <dgm:cxn modelId="{4AFEE823-BE9C-49BD-BBE0-8A809798F85E}" type="presOf" srcId="{CF921CFF-BEA5-6E4D-AAE0-8DB81217E2F3}" destId="{AB32B46F-7AA9-B041-9ECC-04D6503E452A}" srcOrd="0" destOrd="0" presId="urn:microsoft.com/office/officeart/2005/8/layout/default"/>
    <dgm:cxn modelId="{5C7AFE2A-D83A-4ACD-90B9-70F0F4EA560C}" type="presOf" srcId="{99378CB9-8EE0-48CC-BEB9-A272EDD1EECB}" destId="{B272291B-1F27-43AF-B045-5CB93426CE56}" srcOrd="0" destOrd="0" presId="urn:microsoft.com/office/officeart/2005/8/layout/default"/>
    <dgm:cxn modelId="{48880731-BDBD-47F5-88DF-22B751D6AC71}" srcId="{A19500EB-56A1-8042-820A-3EE81D1046E0}" destId="{FADF5C61-665A-4EE7-8A79-2DE815DEC145}" srcOrd="5" destOrd="0" parTransId="{A3C30323-1A24-4C14-ABB0-74013A6B7011}" sibTransId="{F4818B94-227C-49CF-85D4-B39F48780F07}"/>
    <dgm:cxn modelId="{5118A036-41A3-4ECF-9B91-C87C6AD18A75}" type="presOf" srcId="{B8B9A2B8-BE68-40DA-A08C-ED4285662DA3}" destId="{77E2CF6B-BEFC-4E85-9B35-880B587A8AE7}" srcOrd="0" destOrd="0" presId="urn:microsoft.com/office/officeart/2005/8/layout/default"/>
    <dgm:cxn modelId="{2F73625B-6677-4B4F-89AE-9D11D2C11B82}" srcId="{A19500EB-56A1-8042-820A-3EE81D1046E0}" destId="{A8C2CE2D-A0B3-4ABF-A25E-24B29B0D49A9}" srcOrd="2" destOrd="0" parTransId="{4D388298-0E6E-4346-AE7F-7714779511CB}" sibTransId="{970AFC95-50C5-45FB-9E36-EFA12B6A4F9C}"/>
    <dgm:cxn modelId="{CA60895C-764F-49CE-967D-89366411D2CF}" srcId="{A19500EB-56A1-8042-820A-3EE81D1046E0}" destId="{77FF2671-AE79-4D0D-B908-4D0F81633120}" srcOrd="4" destOrd="0" parTransId="{B4BCAA71-ABE6-4289-B4DB-DFC5D5158827}" sibTransId="{9B8DA6CE-C253-4EFB-88C6-FAE76AED1271}"/>
    <dgm:cxn modelId="{F0B7D063-CD72-441C-BE22-2CB2BBE9D26E}" type="presOf" srcId="{C8DAD10D-8B54-4E34-9580-B87C5DCEA6A0}" destId="{092D41D5-5F59-4A40-9C0D-856B14AFDEC8}" srcOrd="0" destOrd="0" presId="urn:microsoft.com/office/officeart/2005/8/layout/default"/>
    <dgm:cxn modelId="{EF105164-A17B-4B08-852B-58AD4485731F}" srcId="{A19500EB-56A1-8042-820A-3EE81D1046E0}" destId="{C8DAD10D-8B54-4E34-9580-B87C5DCEA6A0}" srcOrd="3" destOrd="0" parTransId="{4514E2EE-EA6D-41FF-BF6F-D6436F44BBD4}" sibTransId="{899C8096-BE22-468F-93FE-B5C6D78B2E3D}"/>
    <dgm:cxn modelId="{7A404565-E23F-4BBD-9B4F-76A5FE7181C5}" type="presOf" srcId="{A19500EB-56A1-8042-820A-3EE81D1046E0}" destId="{3556941E-4901-4245-9CC3-A5270E143854}" srcOrd="0" destOrd="0" presId="urn:microsoft.com/office/officeart/2005/8/layout/default"/>
    <dgm:cxn modelId="{B22E2249-1978-4765-B429-CAA01C138724}" srcId="{A19500EB-56A1-8042-820A-3EE81D1046E0}" destId="{0C97571D-373B-44A1-A897-060F05386D7D}" srcOrd="6" destOrd="0" parTransId="{785BD7A1-ECD4-4D93-80D0-3F3486624F34}" sibTransId="{75274278-3FA0-4AE5-AE62-77FF94FA0653}"/>
    <dgm:cxn modelId="{7CD72052-E253-41FD-8128-4BD75FC34B91}" type="presOf" srcId="{569EF2A1-5590-43EE-AEC1-923FA7C15258}" destId="{7FFAA6E6-9EA9-488E-BB03-50A6BBE176CB}" srcOrd="0" destOrd="0" presId="urn:microsoft.com/office/officeart/2005/8/layout/default"/>
    <dgm:cxn modelId="{533E687D-B458-4AF4-AC45-E4696696962C}" srcId="{A19500EB-56A1-8042-820A-3EE81D1046E0}" destId="{569EF2A1-5590-43EE-AEC1-923FA7C15258}" srcOrd="7" destOrd="0" parTransId="{C02C8638-C522-4BA9-A0F4-AA8BA4436316}" sibTransId="{91F4B532-4A90-4AE5-A82F-A90536EE5088}"/>
    <dgm:cxn modelId="{E8793B81-5081-4357-AFDC-2017C180B59A}" srcId="{A19500EB-56A1-8042-820A-3EE81D1046E0}" destId="{B8B9A2B8-BE68-40DA-A08C-ED4285662DA3}" srcOrd="8" destOrd="0" parTransId="{017150D7-5071-4C8E-B1C4-76E11193E90D}" sibTransId="{9351515A-9A46-4FA8-ABD4-D1CDD0ADE2C3}"/>
    <dgm:cxn modelId="{EBA8CF90-77F2-4314-8A89-1383B657060B}" srcId="{A19500EB-56A1-8042-820A-3EE81D1046E0}" destId="{99378CB9-8EE0-48CC-BEB9-A272EDD1EECB}" srcOrd="1" destOrd="0" parTransId="{D1F26E70-B6AD-4BAD-8FBA-F7CE4571938C}" sibTransId="{82484020-DC9F-4409-8CF4-6268C374E854}"/>
    <dgm:cxn modelId="{7B19A1AA-0136-4216-A8DF-726E5279DA38}" type="presOf" srcId="{77FF2671-AE79-4D0D-B908-4D0F81633120}" destId="{00B5C2C2-526A-4BC2-BA70-B517689C0057}" srcOrd="0" destOrd="0" presId="urn:microsoft.com/office/officeart/2005/8/layout/default"/>
    <dgm:cxn modelId="{759987C6-228A-41C8-A14D-CA225F46E231}" type="presOf" srcId="{A8C2CE2D-A0B3-4ABF-A25E-24B29B0D49A9}" destId="{CE96985F-6BFB-413B-A6D0-8C4DCB4460D1}" srcOrd="0" destOrd="0" presId="urn:microsoft.com/office/officeart/2005/8/layout/default"/>
    <dgm:cxn modelId="{7D1C429A-A60D-4894-A7E4-E81C08432702}" type="presParOf" srcId="{3556941E-4901-4245-9CC3-A5270E143854}" destId="{AB32B46F-7AA9-B041-9ECC-04D6503E452A}" srcOrd="0" destOrd="0" presId="urn:microsoft.com/office/officeart/2005/8/layout/default"/>
    <dgm:cxn modelId="{DBA6FD6F-2740-4124-9815-B7080A82E0BA}" type="presParOf" srcId="{3556941E-4901-4245-9CC3-A5270E143854}" destId="{D8C7AB41-1358-43B2-B04E-4E7D349F76F7}" srcOrd="1" destOrd="0" presId="urn:microsoft.com/office/officeart/2005/8/layout/default"/>
    <dgm:cxn modelId="{3929C613-AB81-48C2-A720-DE2D938C13CA}" type="presParOf" srcId="{3556941E-4901-4245-9CC3-A5270E143854}" destId="{B272291B-1F27-43AF-B045-5CB93426CE56}" srcOrd="2" destOrd="0" presId="urn:microsoft.com/office/officeart/2005/8/layout/default"/>
    <dgm:cxn modelId="{F0C8B955-CE79-455A-B3FE-63607689FF1D}" type="presParOf" srcId="{3556941E-4901-4245-9CC3-A5270E143854}" destId="{9BCC9A35-A012-4544-AA97-0E88C48F47A0}" srcOrd="3" destOrd="0" presId="urn:microsoft.com/office/officeart/2005/8/layout/default"/>
    <dgm:cxn modelId="{5486A706-932C-491A-971A-0C2850D99E46}" type="presParOf" srcId="{3556941E-4901-4245-9CC3-A5270E143854}" destId="{CE96985F-6BFB-413B-A6D0-8C4DCB4460D1}" srcOrd="4" destOrd="0" presId="urn:microsoft.com/office/officeart/2005/8/layout/default"/>
    <dgm:cxn modelId="{F6F67DD4-301F-4C80-B0EB-D3BFBE6CB1D8}" type="presParOf" srcId="{3556941E-4901-4245-9CC3-A5270E143854}" destId="{405DCDAE-17D3-4F1F-A7C6-12DD1D9D8EEB}" srcOrd="5" destOrd="0" presId="urn:microsoft.com/office/officeart/2005/8/layout/default"/>
    <dgm:cxn modelId="{59F1AE22-F5A5-49CF-A30E-118E8F273D12}" type="presParOf" srcId="{3556941E-4901-4245-9CC3-A5270E143854}" destId="{092D41D5-5F59-4A40-9C0D-856B14AFDEC8}" srcOrd="6" destOrd="0" presId="urn:microsoft.com/office/officeart/2005/8/layout/default"/>
    <dgm:cxn modelId="{4E04D159-E950-49C3-82E9-680FEDDAF6EE}" type="presParOf" srcId="{3556941E-4901-4245-9CC3-A5270E143854}" destId="{2CA39217-7985-4C88-8CC1-3EDF24500831}" srcOrd="7" destOrd="0" presId="urn:microsoft.com/office/officeart/2005/8/layout/default"/>
    <dgm:cxn modelId="{04C2ED68-FAC9-4F77-8B34-9B68C6BC3219}" type="presParOf" srcId="{3556941E-4901-4245-9CC3-A5270E143854}" destId="{00B5C2C2-526A-4BC2-BA70-B517689C0057}" srcOrd="8" destOrd="0" presId="urn:microsoft.com/office/officeart/2005/8/layout/default"/>
    <dgm:cxn modelId="{4B5429EE-A894-4EC9-A488-E049EB5357FD}" type="presParOf" srcId="{3556941E-4901-4245-9CC3-A5270E143854}" destId="{EBF3673E-5F95-4036-ACEA-D4EED0055EB1}" srcOrd="9" destOrd="0" presId="urn:microsoft.com/office/officeart/2005/8/layout/default"/>
    <dgm:cxn modelId="{689DFE94-5421-49B0-8BB2-DA9EDB28FB71}" type="presParOf" srcId="{3556941E-4901-4245-9CC3-A5270E143854}" destId="{A2550C46-21F1-4E4A-8C37-86C9C36BBCC4}" srcOrd="10" destOrd="0" presId="urn:microsoft.com/office/officeart/2005/8/layout/default"/>
    <dgm:cxn modelId="{3F32D4EA-FAF0-4DBA-A1A4-8BE0BCAB830F}" type="presParOf" srcId="{3556941E-4901-4245-9CC3-A5270E143854}" destId="{EB7DD79E-B72C-41E7-AABD-9CE942FAFB49}" srcOrd="11" destOrd="0" presId="urn:microsoft.com/office/officeart/2005/8/layout/default"/>
    <dgm:cxn modelId="{52DDD8FD-438C-4088-8D65-EC0EE216444D}" type="presParOf" srcId="{3556941E-4901-4245-9CC3-A5270E143854}" destId="{B1ECB029-37B5-418E-9066-04ECE7E6B7A3}" srcOrd="12" destOrd="0" presId="urn:microsoft.com/office/officeart/2005/8/layout/default"/>
    <dgm:cxn modelId="{85D5378A-F58E-4951-9966-F2CC25763950}" type="presParOf" srcId="{3556941E-4901-4245-9CC3-A5270E143854}" destId="{61E463AA-B805-4364-A7EA-7606FF46FCF5}" srcOrd="13" destOrd="0" presId="urn:microsoft.com/office/officeart/2005/8/layout/default"/>
    <dgm:cxn modelId="{94F845B6-21A5-463A-9C8C-367B6A314AAA}" type="presParOf" srcId="{3556941E-4901-4245-9CC3-A5270E143854}" destId="{7FFAA6E6-9EA9-488E-BB03-50A6BBE176CB}" srcOrd="14" destOrd="0" presId="urn:microsoft.com/office/officeart/2005/8/layout/default"/>
    <dgm:cxn modelId="{6EDD39AB-7F78-4FE3-9EA0-0AD1E1C9D7DE}" type="presParOf" srcId="{3556941E-4901-4245-9CC3-A5270E143854}" destId="{C55B7047-3E12-4B07-8CF0-06BE1E8E74F8}" srcOrd="15" destOrd="0" presId="urn:microsoft.com/office/officeart/2005/8/layout/default"/>
    <dgm:cxn modelId="{45D7B13C-EF69-49A9-88BE-0315C169A66C}" type="presParOf" srcId="{3556941E-4901-4245-9CC3-A5270E143854}" destId="{77E2CF6B-BEFC-4E85-9B35-880B587A8AE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4DBD3-88A4-4B63-B3E8-087A972E88BD}">
      <dsp:nvSpPr>
        <dsp:cNvPr id="0" name=""/>
        <dsp:cNvSpPr/>
      </dsp:nvSpPr>
      <dsp:spPr>
        <a:xfrm>
          <a:off x="-5196109" y="-795893"/>
          <a:ext cx="6187680" cy="6187680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5E95A-2BA3-486B-BC92-BAB61D8E76DA}">
      <dsp:nvSpPr>
        <dsp:cNvPr id="0" name=""/>
        <dsp:cNvSpPr/>
      </dsp:nvSpPr>
      <dsp:spPr>
        <a:xfrm>
          <a:off x="519171" y="353332"/>
          <a:ext cx="3955587" cy="70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b="1" kern="1200" dirty="0">
              <a:latin typeface="Arial" panose="020B0604020202020204" pitchFamily="34" charset="0"/>
              <a:cs typeface="Arial" panose="020B0604020202020204" pitchFamily="34" charset="0"/>
            </a:rPr>
            <a:t>Paid work</a:t>
          </a:r>
        </a:p>
      </dsp:txBody>
      <dsp:txXfrm>
        <a:off x="519171" y="353332"/>
        <a:ext cx="3955587" cy="707032"/>
      </dsp:txXfrm>
    </dsp:sp>
    <dsp:sp modelId="{E2F09224-0112-4BD0-9D28-8E7CE8974687}">
      <dsp:nvSpPr>
        <dsp:cNvPr id="0" name=""/>
        <dsp:cNvSpPr/>
      </dsp:nvSpPr>
      <dsp:spPr>
        <a:xfrm>
          <a:off x="77276" y="264953"/>
          <a:ext cx="883790" cy="883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F9A83-A069-4A2A-8060-6CEF2E0F7AFF}">
      <dsp:nvSpPr>
        <dsp:cNvPr id="0" name=""/>
        <dsp:cNvSpPr/>
      </dsp:nvSpPr>
      <dsp:spPr>
        <a:xfrm>
          <a:off x="924529" y="1414064"/>
          <a:ext cx="3550230" cy="70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b="1" kern="1200" dirty="0">
              <a:latin typeface="Arial" panose="020B0604020202020204" pitchFamily="34" charset="0"/>
              <a:cs typeface="Arial" panose="020B0604020202020204" pitchFamily="34" charset="0"/>
            </a:rPr>
            <a:t>Three parties involved</a:t>
          </a:r>
        </a:p>
      </dsp:txBody>
      <dsp:txXfrm>
        <a:off x="924529" y="1414064"/>
        <a:ext cx="3550230" cy="707032"/>
      </dsp:txXfrm>
    </dsp:sp>
    <dsp:sp modelId="{4668AA70-6FF1-4937-B2B3-4F995B8536DD}">
      <dsp:nvSpPr>
        <dsp:cNvPr id="0" name=""/>
        <dsp:cNvSpPr/>
      </dsp:nvSpPr>
      <dsp:spPr>
        <a:xfrm>
          <a:off x="482634" y="1325685"/>
          <a:ext cx="883790" cy="883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87ACB-AAC6-4ED5-88AD-76FA16356F5B}">
      <dsp:nvSpPr>
        <dsp:cNvPr id="0" name=""/>
        <dsp:cNvSpPr/>
      </dsp:nvSpPr>
      <dsp:spPr>
        <a:xfrm>
          <a:off x="924529" y="2474796"/>
          <a:ext cx="3550230" cy="70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b="1" kern="1200" dirty="0">
              <a:latin typeface="Arial" panose="020B0604020202020204" pitchFamily="34" charset="0"/>
              <a:cs typeface="Arial" panose="020B0604020202020204" pitchFamily="34" charset="0"/>
            </a:rPr>
            <a:t>Break-down of jobs into tasks</a:t>
          </a:r>
        </a:p>
      </dsp:txBody>
      <dsp:txXfrm>
        <a:off x="924529" y="2474796"/>
        <a:ext cx="3550230" cy="707032"/>
      </dsp:txXfrm>
    </dsp:sp>
    <dsp:sp modelId="{50388FFF-5665-4C42-92C7-B9F701BB02A6}">
      <dsp:nvSpPr>
        <dsp:cNvPr id="0" name=""/>
        <dsp:cNvSpPr/>
      </dsp:nvSpPr>
      <dsp:spPr>
        <a:xfrm>
          <a:off x="482634" y="2386417"/>
          <a:ext cx="883790" cy="883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52621-CA0C-413B-8E46-675B800E5074}">
      <dsp:nvSpPr>
        <dsp:cNvPr id="0" name=""/>
        <dsp:cNvSpPr/>
      </dsp:nvSpPr>
      <dsp:spPr>
        <a:xfrm>
          <a:off x="519171" y="3535528"/>
          <a:ext cx="3955587" cy="707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0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b="1" kern="1200" dirty="0">
              <a:latin typeface="Arial" panose="020B0604020202020204" pitchFamily="34" charset="0"/>
              <a:cs typeface="Arial" panose="020B0604020202020204" pitchFamily="34" charset="0"/>
            </a:rPr>
            <a:t>On-demand services</a:t>
          </a:r>
        </a:p>
      </dsp:txBody>
      <dsp:txXfrm>
        <a:off x="519171" y="3535528"/>
        <a:ext cx="3955587" cy="707032"/>
      </dsp:txXfrm>
    </dsp:sp>
    <dsp:sp modelId="{715E6A76-D973-477C-A284-33B794415743}">
      <dsp:nvSpPr>
        <dsp:cNvPr id="0" name=""/>
        <dsp:cNvSpPr/>
      </dsp:nvSpPr>
      <dsp:spPr>
        <a:xfrm>
          <a:off x="77276" y="3447149"/>
          <a:ext cx="883790" cy="883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DDD66-7C0B-4D10-AC75-43AA86BF050A}">
      <dsp:nvSpPr>
        <dsp:cNvPr id="0" name=""/>
        <dsp:cNvSpPr/>
      </dsp:nvSpPr>
      <dsp:spPr>
        <a:xfrm>
          <a:off x="338666" y="0"/>
          <a:ext cx="5418667" cy="5418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 </a:t>
          </a:r>
        </a:p>
      </dsp:txBody>
      <dsp:txXfrm>
        <a:off x="2101087" y="270933"/>
        <a:ext cx="1893824" cy="812800"/>
      </dsp:txXfrm>
    </dsp:sp>
    <dsp:sp modelId="{97CAD366-9C77-4325-9E59-BA724DBB253D}">
      <dsp:nvSpPr>
        <dsp:cNvPr id="0" name=""/>
        <dsp:cNvSpPr/>
      </dsp:nvSpPr>
      <dsp:spPr>
        <a:xfrm>
          <a:off x="1015999" y="1354666"/>
          <a:ext cx="4064000" cy="406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 </a:t>
          </a:r>
        </a:p>
      </dsp:txBody>
      <dsp:txXfrm>
        <a:off x="2101087" y="1608666"/>
        <a:ext cx="1893824" cy="762000"/>
      </dsp:txXfrm>
    </dsp:sp>
    <dsp:sp modelId="{40254BE1-C597-4925-AD3D-1B7FCB1AAB4A}">
      <dsp:nvSpPr>
        <dsp:cNvPr id="0" name=""/>
        <dsp:cNvSpPr/>
      </dsp:nvSpPr>
      <dsp:spPr>
        <a:xfrm>
          <a:off x="1693333" y="2709333"/>
          <a:ext cx="2709333" cy="2709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 </a:t>
          </a:r>
        </a:p>
      </dsp:txBody>
      <dsp:txXfrm>
        <a:off x="2090105" y="3386666"/>
        <a:ext cx="1915788" cy="135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E4995-F6CC-47CB-8CC2-89ADE8348BF0}">
      <dsp:nvSpPr>
        <dsp:cNvPr id="0" name=""/>
        <dsp:cNvSpPr/>
      </dsp:nvSpPr>
      <dsp:spPr>
        <a:xfrm>
          <a:off x="-5212263" y="-798378"/>
          <a:ext cx="6207098" cy="620709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F2FEB-FA4A-48C7-AB99-96D13774540D}">
      <dsp:nvSpPr>
        <dsp:cNvPr id="0" name=""/>
        <dsp:cNvSpPr/>
      </dsp:nvSpPr>
      <dsp:spPr>
        <a:xfrm>
          <a:off x="639915" y="461034"/>
          <a:ext cx="7127331" cy="92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89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rPr>
            <a:t>On-location platform-determined routine work</a:t>
          </a:r>
          <a:endParaRPr lang="en-IE" sz="2700" kern="1200" dirty="0"/>
        </a:p>
      </dsp:txBody>
      <dsp:txXfrm>
        <a:off x="639915" y="461034"/>
        <a:ext cx="7127331" cy="922068"/>
      </dsp:txXfrm>
    </dsp:sp>
    <dsp:sp modelId="{DA853ABF-F4CA-4F35-BFD4-23DFFD36A193}">
      <dsp:nvSpPr>
        <dsp:cNvPr id="0" name=""/>
        <dsp:cNvSpPr/>
      </dsp:nvSpPr>
      <dsp:spPr>
        <a:xfrm>
          <a:off x="63622" y="345775"/>
          <a:ext cx="1152585" cy="115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F4DD1-FBB6-478E-BA09-B5620CE1CE8D}">
      <dsp:nvSpPr>
        <dsp:cNvPr id="0" name=""/>
        <dsp:cNvSpPr/>
      </dsp:nvSpPr>
      <dsp:spPr>
        <a:xfrm>
          <a:off x="975087" y="1844136"/>
          <a:ext cx="6792160" cy="92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89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rPr>
            <a:t>On-location worker-initiated moderately skilled work</a:t>
          </a:r>
          <a:endParaRPr lang="en-US" sz="2700" kern="1200" dirty="0"/>
        </a:p>
      </dsp:txBody>
      <dsp:txXfrm>
        <a:off x="975087" y="1844136"/>
        <a:ext cx="6792160" cy="922068"/>
      </dsp:txXfrm>
    </dsp:sp>
    <dsp:sp modelId="{CF08B3BD-3F0E-421B-8DA3-7F6836C2C895}">
      <dsp:nvSpPr>
        <dsp:cNvPr id="0" name=""/>
        <dsp:cNvSpPr/>
      </dsp:nvSpPr>
      <dsp:spPr>
        <a:xfrm>
          <a:off x="398794" y="1728877"/>
          <a:ext cx="1152585" cy="115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0255F-A9B7-4B51-A75C-C9FBD7E06160}">
      <dsp:nvSpPr>
        <dsp:cNvPr id="0" name=""/>
        <dsp:cNvSpPr/>
      </dsp:nvSpPr>
      <dsp:spPr>
        <a:xfrm>
          <a:off x="639915" y="3227238"/>
          <a:ext cx="7127331" cy="922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189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rPr>
            <a:t>Online contestant specialist work</a:t>
          </a:r>
          <a:endParaRPr lang="en-US" sz="2700" kern="1200" dirty="0"/>
        </a:p>
      </dsp:txBody>
      <dsp:txXfrm>
        <a:off x="639915" y="3227238"/>
        <a:ext cx="7127331" cy="922068"/>
      </dsp:txXfrm>
    </dsp:sp>
    <dsp:sp modelId="{8B3E4299-9621-4AE9-A8CB-99542CFE113C}">
      <dsp:nvSpPr>
        <dsp:cNvPr id="0" name=""/>
        <dsp:cNvSpPr/>
      </dsp:nvSpPr>
      <dsp:spPr>
        <a:xfrm>
          <a:off x="63622" y="3111980"/>
          <a:ext cx="1152585" cy="11525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7DC4B-05FA-7746-8CF1-98A8661C20D9}">
      <dsp:nvSpPr>
        <dsp:cNvPr id="0" name=""/>
        <dsp:cNvSpPr/>
      </dsp:nvSpPr>
      <dsp:spPr>
        <a:xfrm>
          <a:off x="11219" y="413537"/>
          <a:ext cx="2025224" cy="1215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Low-skilled routine tasks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11219" y="413537"/>
        <a:ext cx="2025224" cy="1215134"/>
      </dsp:txXfrm>
    </dsp:sp>
    <dsp:sp modelId="{F77D8404-DBFA-B04D-9881-59B333630230}">
      <dsp:nvSpPr>
        <dsp:cNvPr id="0" name=""/>
        <dsp:cNvSpPr/>
      </dsp:nvSpPr>
      <dsp:spPr>
        <a:xfrm>
          <a:off x="2227747" y="413780"/>
          <a:ext cx="2025224" cy="1215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Delivered in person</a:t>
          </a:r>
        </a:p>
      </dsp:txBody>
      <dsp:txXfrm>
        <a:off x="2227747" y="413780"/>
        <a:ext cx="2025224" cy="1215134"/>
      </dsp:txXfrm>
    </dsp:sp>
    <dsp:sp modelId="{A3A7E840-DCAB-A84E-A29F-F44E7C94804A}">
      <dsp:nvSpPr>
        <dsp:cNvPr id="0" name=""/>
        <dsp:cNvSpPr/>
      </dsp:nvSpPr>
      <dsp:spPr>
        <a:xfrm>
          <a:off x="4455495" y="413780"/>
          <a:ext cx="2025224" cy="1215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Task assignment based on an offer and decided by the platform</a:t>
          </a:r>
        </a:p>
      </dsp:txBody>
      <dsp:txXfrm>
        <a:off x="4455495" y="413780"/>
        <a:ext cx="2025224" cy="1215134"/>
      </dsp:txXfrm>
    </dsp:sp>
    <dsp:sp modelId="{C2D1B888-5011-45B0-85BA-1104C1DB03CA}">
      <dsp:nvSpPr>
        <dsp:cNvPr id="0" name=""/>
        <dsp:cNvSpPr/>
      </dsp:nvSpPr>
      <dsp:spPr>
        <a:xfrm>
          <a:off x="0" y="1831438"/>
          <a:ext cx="2025224" cy="121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IE" sz="17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0" y="1831438"/>
        <a:ext cx="2025224" cy="1215134"/>
      </dsp:txXfrm>
    </dsp:sp>
    <dsp:sp modelId="{146751B6-A48A-4895-866C-F85A6BC4C86D}">
      <dsp:nvSpPr>
        <dsp:cNvPr id="0" name=""/>
        <dsp:cNvSpPr/>
      </dsp:nvSpPr>
      <dsp:spPr>
        <a:xfrm>
          <a:off x="2230987" y="1811182"/>
          <a:ext cx="2025224" cy="1215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Young, male, highly educated workers</a:t>
          </a:r>
        </a:p>
      </dsp:txBody>
      <dsp:txXfrm>
        <a:off x="2230987" y="1811182"/>
        <a:ext cx="2025224" cy="1215134"/>
      </dsp:txXfrm>
    </dsp:sp>
    <dsp:sp modelId="{B1FD612C-7A0C-489C-B298-DF15942A3F6F}">
      <dsp:nvSpPr>
        <dsp:cNvPr id="0" name=""/>
        <dsp:cNvSpPr/>
      </dsp:nvSpPr>
      <dsp:spPr>
        <a:xfrm>
          <a:off x="4455495" y="1831438"/>
          <a:ext cx="2025224" cy="121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IE" sz="17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4455495" y="1831438"/>
        <a:ext cx="2025224" cy="1215134"/>
      </dsp:txXfrm>
    </dsp:sp>
    <dsp:sp modelId="{AC41EBAA-BB64-8143-993A-127A8305345F}">
      <dsp:nvSpPr>
        <dsp:cNvPr id="0" name=""/>
        <dsp:cNvSpPr/>
      </dsp:nvSpPr>
      <dsp:spPr>
        <a:xfrm>
          <a:off x="1113873" y="3249096"/>
          <a:ext cx="2025224" cy="1215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To enter the labour market</a:t>
          </a:r>
        </a:p>
      </dsp:txBody>
      <dsp:txXfrm>
        <a:off x="1113873" y="3249096"/>
        <a:ext cx="2025224" cy="1215134"/>
      </dsp:txXfrm>
    </dsp:sp>
    <dsp:sp modelId="{3B058236-354E-DE4F-8AE8-B6A5927C3401}">
      <dsp:nvSpPr>
        <dsp:cNvPr id="0" name=""/>
        <dsp:cNvSpPr/>
      </dsp:nvSpPr>
      <dsp:spPr>
        <a:xfrm>
          <a:off x="3341621" y="3249096"/>
          <a:ext cx="2025224" cy="1215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To earn additional income</a:t>
          </a:r>
        </a:p>
      </dsp:txBody>
      <dsp:txXfrm>
        <a:off x="3341621" y="3249096"/>
        <a:ext cx="2025224" cy="1215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B46F-7AA9-B041-9ECC-04D6503E452A}">
      <dsp:nvSpPr>
        <dsp:cNvPr id="0" name=""/>
        <dsp:cNvSpPr/>
      </dsp:nvSpPr>
      <dsp:spPr>
        <a:xfrm>
          <a:off x="0" y="387327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Low to medium skilled tasks</a:t>
          </a:r>
        </a:p>
      </dsp:txBody>
      <dsp:txXfrm>
        <a:off x="0" y="387327"/>
        <a:ext cx="1970691" cy="1182414"/>
      </dsp:txXfrm>
    </dsp:sp>
    <dsp:sp modelId="{1BA83334-C169-4A53-92F0-65DA9FFE1563}">
      <dsp:nvSpPr>
        <dsp:cNvPr id="0" name=""/>
        <dsp:cNvSpPr/>
      </dsp:nvSpPr>
      <dsp:spPr>
        <a:xfrm>
          <a:off x="2170244" y="385636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Delivered in person</a:t>
          </a:r>
        </a:p>
      </dsp:txBody>
      <dsp:txXfrm>
        <a:off x="2170244" y="385636"/>
        <a:ext cx="1970691" cy="1182414"/>
      </dsp:txXfrm>
    </dsp:sp>
    <dsp:sp modelId="{324C43CA-9E21-4C45-A603-E81FD399EEA4}">
      <dsp:nvSpPr>
        <dsp:cNvPr id="0" name=""/>
        <dsp:cNvSpPr/>
      </dsp:nvSpPr>
      <dsp:spPr>
        <a:xfrm>
          <a:off x="4338005" y="385636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Task assignment based on an offer and decided by worker</a:t>
          </a:r>
        </a:p>
      </dsp:txBody>
      <dsp:txXfrm>
        <a:off x="4338005" y="385636"/>
        <a:ext cx="1970691" cy="1182414"/>
      </dsp:txXfrm>
    </dsp:sp>
    <dsp:sp modelId="{650609FA-6EBB-4482-9003-D06463D3CADE}">
      <dsp:nvSpPr>
        <dsp:cNvPr id="0" name=""/>
        <dsp:cNvSpPr/>
      </dsp:nvSpPr>
      <dsp:spPr>
        <a:xfrm>
          <a:off x="6505766" y="385636"/>
          <a:ext cx="1970691" cy="118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6505766" y="385636"/>
        <a:ext cx="1970691" cy="1182414"/>
      </dsp:txXfrm>
    </dsp:sp>
    <dsp:sp modelId="{563E3E96-4162-4325-8587-AAC46BB18722}">
      <dsp:nvSpPr>
        <dsp:cNvPr id="0" name=""/>
        <dsp:cNvSpPr/>
      </dsp:nvSpPr>
      <dsp:spPr>
        <a:xfrm>
          <a:off x="2484" y="1765121"/>
          <a:ext cx="1970691" cy="12222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Male, highly educated workers</a:t>
          </a:r>
        </a:p>
      </dsp:txBody>
      <dsp:txXfrm>
        <a:off x="2484" y="1765121"/>
        <a:ext cx="1970691" cy="1222285"/>
      </dsp:txXfrm>
    </dsp:sp>
    <dsp:sp modelId="{85F1BBB5-0BC0-408F-8ACF-CFB23C9AD903}">
      <dsp:nvSpPr>
        <dsp:cNvPr id="0" name=""/>
        <dsp:cNvSpPr/>
      </dsp:nvSpPr>
      <dsp:spPr>
        <a:xfrm>
          <a:off x="2170244" y="1785056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Slightly older,  more likely to have children</a:t>
          </a:r>
        </a:p>
      </dsp:txBody>
      <dsp:txXfrm>
        <a:off x="2170244" y="1785056"/>
        <a:ext cx="1970691" cy="1182414"/>
      </dsp:txXfrm>
    </dsp:sp>
    <dsp:sp modelId="{D3A84547-EC2C-4124-B03D-B962427039B0}">
      <dsp:nvSpPr>
        <dsp:cNvPr id="0" name=""/>
        <dsp:cNvSpPr/>
      </dsp:nvSpPr>
      <dsp:spPr>
        <a:xfrm>
          <a:off x="4338005" y="1785056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Has another job</a:t>
          </a:r>
        </a:p>
      </dsp:txBody>
      <dsp:txXfrm>
        <a:off x="4338005" y="1785056"/>
        <a:ext cx="1970691" cy="1182414"/>
      </dsp:txXfrm>
    </dsp:sp>
    <dsp:sp modelId="{CE31D81C-6C7C-4A12-9885-52BE0CCF0AD0}">
      <dsp:nvSpPr>
        <dsp:cNvPr id="0" name=""/>
        <dsp:cNvSpPr/>
      </dsp:nvSpPr>
      <dsp:spPr>
        <a:xfrm>
          <a:off x="6505766" y="1785056"/>
          <a:ext cx="1970691" cy="118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700" b="1" kern="1200" dirty="0">
            <a:solidFill>
              <a:schemeClr val="bg1"/>
            </a:solidFill>
            <a:latin typeface="Arial"/>
            <a:cs typeface="Arial"/>
          </a:endParaRPr>
        </a:p>
      </dsp:txBody>
      <dsp:txXfrm>
        <a:off x="6505766" y="1785056"/>
        <a:ext cx="1970691" cy="1182414"/>
      </dsp:txXfrm>
    </dsp:sp>
    <dsp:sp modelId="{2B690C30-CDDB-40C9-A1A5-F442B17B9D62}">
      <dsp:nvSpPr>
        <dsp:cNvPr id="0" name=""/>
        <dsp:cNvSpPr/>
      </dsp:nvSpPr>
      <dsp:spPr>
        <a:xfrm>
          <a:off x="1031717" y="3124882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Building client base</a:t>
          </a:r>
        </a:p>
      </dsp:txBody>
      <dsp:txXfrm>
        <a:off x="1031717" y="3124882"/>
        <a:ext cx="1970691" cy="1182414"/>
      </dsp:txXfrm>
    </dsp:sp>
    <dsp:sp modelId="{F07D0BB4-A62A-4B89-B560-0D137A6180C3}">
      <dsp:nvSpPr>
        <dsp:cNvPr id="0" name=""/>
        <dsp:cNvSpPr/>
      </dsp:nvSpPr>
      <dsp:spPr>
        <a:xfrm>
          <a:off x="3243779" y="3100406"/>
          <a:ext cx="1970691" cy="1182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b="1" kern="1200" dirty="0">
              <a:solidFill>
                <a:schemeClr val="bg1"/>
              </a:solidFill>
              <a:latin typeface="Arial"/>
              <a:cs typeface="Arial"/>
            </a:rPr>
            <a:t>Choice of tasks</a:t>
          </a:r>
        </a:p>
      </dsp:txBody>
      <dsp:txXfrm>
        <a:off x="3243779" y="3100406"/>
        <a:ext cx="1970691" cy="11824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B46F-7AA9-B041-9ECC-04D6503E452A}">
      <dsp:nvSpPr>
        <dsp:cNvPr id="0" name=""/>
        <dsp:cNvSpPr/>
      </dsp:nvSpPr>
      <dsp:spPr>
        <a:xfrm>
          <a:off x="46265" y="358435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High skilled tasks</a:t>
          </a:r>
        </a:p>
      </dsp:txBody>
      <dsp:txXfrm>
        <a:off x="46265" y="358435"/>
        <a:ext cx="2058978" cy="1235387"/>
      </dsp:txXfrm>
    </dsp:sp>
    <dsp:sp modelId="{B272291B-1F27-43AF-B045-5CB93426CE56}">
      <dsp:nvSpPr>
        <dsp:cNvPr id="0" name=""/>
        <dsp:cNvSpPr/>
      </dsp:nvSpPr>
      <dsp:spPr>
        <a:xfrm>
          <a:off x="2264876" y="317285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Delivered online</a:t>
          </a:r>
        </a:p>
      </dsp:txBody>
      <dsp:txXfrm>
        <a:off x="2264876" y="317285"/>
        <a:ext cx="2058978" cy="1235387"/>
      </dsp:txXfrm>
    </dsp:sp>
    <dsp:sp modelId="{CE96985F-6BFB-413B-A6D0-8C4DCB4460D1}">
      <dsp:nvSpPr>
        <dsp:cNvPr id="0" name=""/>
        <dsp:cNvSpPr/>
      </dsp:nvSpPr>
      <dsp:spPr>
        <a:xfrm>
          <a:off x="4529753" y="317285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Task assignment based on contest and decided by client</a:t>
          </a:r>
        </a:p>
      </dsp:txBody>
      <dsp:txXfrm>
        <a:off x="4529753" y="317285"/>
        <a:ext cx="2058978" cy="1235387"/>
      </dsp:txXfrm>
    </dsp:sp>
    <dsp:sp modelId="{092D41D5-5F59-4A40-9C0D-856B14AFDEC8}">
      <dsp:nvSpPr>
        <dsp:cNvPr id="0" name=""/>
        <dsp:cNvSpPr/>
      </dsp:nvSpPr>
      <dsp:spPr>
        <a:xfrm>
          <a:off x="985386" y="1758570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Male, highly educated workers</a:t>
          </a:r>
        </a:p>
      </dsp:txBody>
      <dsp:txXfrm>
        <a:off x="985386" y="1758570"/>
        <a:ext cx="2058978" cy="1235387"/>
      </dsp:txXfrm>
    </dsp:sp>
    <dsp:sp modelId="{00B5C2C2-526A-4BC2-BA70-B517689C0057}">
      <dsp:nvSpPr>
        <dsp:cNvPr id="0" name=""/>
        <dsp:cNvSpPr/>
      </dsp:nvSpPr>
      <dsp:spPr>
        <a:xfrm>
          <a:off x="3485480" y="1758570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Has another job</a:t>
          </a:r>
        </a:p>
      </dsp:txBody>
      <dsp:txXfrm>
        <a:off x="3485480" y="1758570"/>
        <a:ext cx="2058978" cy="1235387"/>
      </dsp:txXfrm>
    </dsp:sp>
    <dsp:sp modelId="{A2550C46-21F1-4E4A-8C37-86C9C36BBCC4}">
      <dsp:nvSpPr>
        <dsp:cNvPr id="0" name=""/>
        <dsp:cNvSpPr/>
      </dsp:nvSpPr>
      <dsp:spPr>
        <a:xfrm>
          <a:off x="4529753" y="1758570"/>
          <a:ext cx="2058978" cy="1235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9753" y="1758570"/>
        <a:ext cx="2058978" cy="1235387"/>
      </dsp:txXfrm>
    </dsp:sp>
    <dsp:sp modelId="{B1ECB029-37B5-418E-9066-04ECE7E6B7A3}">
      <dsp:nvSpPr>
        <dsp:cNvPr id="0" name=""/>
        <dsp:cNvSpPr/>
      </dsp:nvSpPr>
      <dsp:spPr>
        <a:xfrm>
          <a:off x="0" y="3199855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Building client base</a:t>
          </a:r>
        </a:p>
      </dsp:txBody>
      <dsp:txXfrm>
        <a:off x="0" y="3199855"/>
        <a:ext cx="2058978" cy="1235387"/>
      </dsp:txXfrm>
    </dsp:sp>
    <dsp:sp modelId="{7FFAA6E6-9EA9-488E-BB03-50A6BBE176CB}">
      <dsp:nvSpPr>
        <dsp:cNvPr id="0" name=""/>
        <dsp:cNvSpPr/>
      </dsp:nvSpPr>
      <dsp:spPr>
        <a:xfrm>
          <a:off x="2264876" y="3199855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Choice of tasks</a:t>
          </a:r>
        </a:p>
      </dsp:txBody>
      <dsp:txXfrm>
        <a:off x="2264876" y="3199855"/>
        <a:ext cx="2058978" cy="1235387"/>
      </dsp:txXfrm>
    </dsp:sp>
    <dsp:sp modelId="{77E2CF6B-BEFC-4E85-9B35-880B587A8AE7}">
      <dsp:nvSpPr>
        <dsp:cNvPr id="0" name=""/>
        <dsp:cNvSpPr/>
      </dsp:nvSpPr>
      <dsp:spPr>
        <a:xfrm>
          <a:off x="4529753" y="3199855"/>
          <a:ext cx="2058978" cy="12353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Opportunity to use creativity</a:t>
          </a:r>
        </a:p>
      </dsp:txBody>
      <dsp:txXfrm>
        <a:off x="4529753" y="3199855"/>
        <a:ext cx="2058978" cy="123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4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FBDC-2DB6-4E83-841B-DEA6B4FB13A4}" type="datetimeFigureOut">
              <a:rPr lang="en-IE" smtClean="0"/>
              <a:t>27/03/2019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9362241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362241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70C40-9882-40ED-8FAA-C1D5C8E98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419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4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EBD9F-4171-448B-B76A-0273A36AE57C}" type="datetimeFigureOut">
              <a:rPr lang="en-IE" smtClean="0"/>
              <a:t>27/03/2019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5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362241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362241"/>
            <a:ext cx="2945659" cy="492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F167-D95C-4E6F-B38A-21EEF390A27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446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F167-D95C-4E6F-B38A-21EEF390A273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69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F167-D95C-4E6F-B38A-21EEF390A273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69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F167-D95C-4E6F-B38A-21EEF390A273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39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F167-D95C-4E6F-B38A-21EEF390A273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525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5038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F167-D95C-4E6F-B38A-21EEF390A273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16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739775"/>
            <a:ext cx="492760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F167-D95C-4E6F-B38A-21EEF390A273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28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"/>
          <a:stretch/>
        </p:blipFill>
        <p:spPr>
          <a:xfrm>
            <a:off x="0" y="190546"/>
            <a:ext cx="9144000" cy="5889115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3"/>
          </p:nvPr>
        </p:nvSpPr>
        <p:spPr>
          <a:xfrm>
            <a:off x="2165375" y="4812924"/>
            <a:ext cx="4652963" cy="3072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aseline="0">
                <a:solidFill>
                  <a:srgbClr val="1395D1"/>
                </a:solidFill>
                <a:latin typeface="+mj-lt"/>
              </a:defRPr>
            </a:lvl1pPr>
            <a:lvl2pPr marL="4572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3pPr>
            <a:lvl4pPr marL="13716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4pPr>
            <a:lvl5pPr marL="18288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5375" y="3983501"/>
            <a:ext cx="4652963" cy="45486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2pPr>
            <a:lvl3pPr marL="9144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3pPr>
            <a:lvl4pPr marL="13716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4pPr>
            <a:lvl5pPr marL="18288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65375" y="2967172"/>
            <a:ext cx="4652963" cy="576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165375" y="2349547"/>
            <a:ext cx="4652963" cy="60492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1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0339" y="2221538"/>
            <a:ext cx="2416189" cy="241618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18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318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326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0417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0417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425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stCxn id="8" idx="7"/>
            <a:endCxn id="20" idx="1"/>
          </p:cNvCxnSpPr>
          <p:nvPr/>
        </p:nvCxnSpPr>
        <p:spPr>
          <a:xfrm flipV="1">
            <a:off x="5482660" y="2075405"/>
            <a:ext cx="617732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22" idx="1"/>
          </p:cNvCxnSpPr>
          <p:nvPr/>
        </p:nvCxnSpPr>
        <p:spPr>
          <a:xfrm>
            <a:off x="5482660" y="4283876"/>
            <a:ext cx="617740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</p:cNvCxnSpPr>
          <p:nvPr/>
        </p:nvCxnSpPr>
        <p:spPr>
          <a:xfrm>
            <a:off x="5836521" y="3429626"/>
            <a:ext cx="263897" cy="10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9" idx="3"/>
          </p:cNvCxnSpPr>
          <p:nvPr/>
        </p:nvCxnSpPr>
        <p:spPr>
          <a:xfrm flipH="1" flipV="1">
            <a:off x="3102061" y="2075405"/>
            <a:ext cx="672121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 flipH="1">
            <a:off x="3102037" y="3429625"/>
            <a:ext cx="31827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flipH="1">
            <a:off x="3102069" y="4283876"/>
            <a:ext cx="672113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25" y="1611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7385" y="161057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25" y="298906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87385" y="2988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25" y="4386548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7385" y="438580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420339" y="2221529"/>
            <a:ext cx="2416189" cy="24161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3508" y="6237312"/>
            <a:ext cx="8856984" cy="72008"/>
          </a:xfrm>
          <a:prstGeom prst="rect">
            <a:avLst/>
          </a:prstGeom>
          <a:solidFill>
            <a:srgbClr val="16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39" y="6381328"/>
            <a:ext cx="1270155" cy="3886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F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 b="20173"/>
          <a:stretch/>
        </p:blipFill>
        <p:spPr>
          <a:xfrm>
            <a:off x="0" y="2179531"/>
            <a:ext cx="9144000" cy="3169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6" y="629439"/>
            <a:ext cx="4457709" cy="107141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57350" y="2348880"/>
            <a:ext cx="5829300" cy="93610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55676" y="3284984"/>
            <a:ext cx="5832648" cy="6480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56182" y="3933871"/>
            <a:ext cx="5831681" cy="647303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74CCBB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56182" y="4581174"/>
            <a:ext cx="5831681" cy="647303"/>
          </a:xfrm>
        </p:spPr>
        <p:txBody>
          <a:bodyPr anchor="ctr">
            <a:normAutofit/>
          </a:bodyPr>
          <a:lstStyle>
            <a:lvl1pPr algn="ctr">
              <a:buNone/>
              <a:defRPr sz="2000">
                <a:solidFill>
                  <a:srgbClr val="1897C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43508" y="6237312"/>
            <a:ext cx="8856984" cy="72008"/>
          </a:xfrm>
          <a:prstGeom prst="rect">
            <a:avLst/>
          </a:prstGeom>
          <a:solidFill>
            <a:srgbClr val="16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39" y="6381328"/>
            <a:ext cx="1270155" cy="3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859" y="1599843"/>
            <a:ext cx="8567743" cy="362744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700000">
            <a:off x="3101515" y="2004863"/>
            <a:ext cx="2817359" cy="2817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418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040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8118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7040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8175" y="1914571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7063" y="1912965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9706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944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1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_Picture &amp;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80000" y="360000"/>
            <a:ext cx="6984000" cy="5040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Round Same Side Corner Rectangle 2"/>
          <p:cNvSpPr/>
          <p:nvPr userDrawn="1"/>
        </p:nvSpPr>
        <p:spPr>
          <a:xfrm>
            <a:off x="334236" y="4304679"/>
            <a:ext cx="5574631" cy="1510631"/>
          </a:xfrm>
          <a:prstGeom prst="round2SameRect">
            <a:avLst>
              <a:gd name="adj1" fmla="val 0"/>
              <a:gd name="adj2" fmla="val 18015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39752" y="4437111"/>
            <a:ext cx="5256386" cy="576113"/>
          </a:xfrm>
        </p:spPr>
        <p:txBody>
          <a:bodyPr>
            <a:noAutofit/>
          </a:bodyPr>
          <a:lstStyle>
            <a:lvl1pPr>
              <a:buNone/>
              <a:defRPr sz="3200" b="1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9554" y="5013223"/>
            <a:ext cx="5256584" cy="576113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tx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" y="395358"/>
            <a:ext cx="9143999" cy="6461615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28147" y="64283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fld id="{B418CD23-A79F-A641-8571-456602881E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1834" y="1678938"/>
            <a:ext cx="8602536" cy="30098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84775" y="1281113"/>
            <a:ext cx="2963863" cy="431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trike="noStrike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9010"/>
            <a:ext cx="4075113" cy="2384955"/>
          </a:xfrm>
          <a:prstGeom prst="rect">
            <a:avLst/>
          </a:prstGeom>
        </p:spPr>
        <p:txBody>
          <a:bodyPr vert="horz" numCol="1"/>
          <a:lstStyle>
            <a:lvl1pPr marL="28440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1859" y="1678893"/>
            <a:ext cx="8567743" cy="3627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1" y="1930406"/>
            <a:ext cx="8102600" cy="308017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24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463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796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71707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41335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9417" y="2538988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 hasCustomPrompt="1"/>
          </p:nvPr>
        </p:nvSpPr>
        <p:spPr>
          <a:xfrm>
            <a:off x="678462" y="1936797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750" y="2553481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hart Placeholder 3"/>
          <p:cNvSpPr>
            <a:spLocks noGrp="1"/>
          </p:cNvSpPr>
          <p:nvPr>
            <p:ph type="chart" sz="quarter" idx="18" hasCustomPrompt="1"/>
          </p:nvPr>
        </p:nvSpPr>
        <p:spPr>
          <a:xfrm>
            <a:off x="4905795" y="1951290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50" y="1535117"/>
            <a:ext cx="404177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45050" y="2174875"/>
            <a:ext cx="4041775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8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EC73F7F-AE0E-4C00-9CA0-6F0CF208F789}" type="datetimeFigureOut">
              <a:rPr lang="en-IE" smtClean="0">
                <a:solidFill>
                  <a:srgbClr val="0A4EA2"/>
                </a:solidFill>
              </a:rPr>
              <a:pPr/>
              <a:t>27/03/2019</a:t>
            </a:fld>
            <a:endParaRPr lang="en-IE">
              <a:solidFill>
                <a:srgbClr val="0A4E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srgbClr val="0A4EA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AE5A6F8-AC2A-437F-9D8D-3B813FC6D8BF}" type="slidenum">
              <a:rPr lang="en-IE" smtClean="0">
                <a:solidFill>
                  <a:srgbClr val="0A4EA2"/>
                </a:solidFill>
              </a:rPr>
              <a:pPr/>
              <a:t>‹#›</a:t>
            </a:fld>
            <a:endParaRPr lang="en-IE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8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71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2B5BB7-AB20-412C-965A-63FB2BAE6B03}" type="datetimeFigureOut">
              <a:rPr lang="en-US" smtClean="0">
                <a:solidFill>
                  <a:srgbClr val="0A4EA2"/>
                </a:solidFill>
              </a:rPr>
              <a:pPr/>
              <a:t>3/27/2019</a:t>
            </a:fld>
            <a:endParaRPr lang="en-US">
              <a:solidFill>
                <a:srgbClr val="0A4EA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71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A4EA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B1682D-69C8-46F6-9DD4-74A97B176119}" type="slidenum">
              <a:rPr lang="en-US" smtClean="0">
                <a:solidFill>
                  <a:srgbClr val="0A4EA2"/>
                </a:solidFill>
              </a:rPr>
              <a:pPr/>
              <a:t>‹#›</a:t>
            </a:fld>
            <a:endParaRPr lang="en-US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87830" y="2606040"/>
            <a:ext cx="7707086" cy="1645920"/>
          </a:xfrm>
          <a:prstGeom prst="rect">
            <a:avLst/>
          </a:prstGeom>
        </p:spPr>
        <p:txBody>
          <a:bodyPr vert="horz" lIns="189000" tIns="0" rIns="80010" bIns="0" anchor="b"/>
          <a:lstStyle>
            <a:lvl1pPr marL="0" indent="0">
              <a:lnSpc>
                <a:spcPts val="3588"/>
              </a:lnSpc>
              <a:defRPr sz="250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18482" y="4526280"/>
            <a:ext cx="7576457" cy="685800"/>
          </a:xfrm>
          <a:prstGeom prst="rect">
            <a:avLst/>
          </a:prstGeom>
        </p:spPr>
        <p:txBody>
          <a:bodyPr vert="horz" lIns="80010" tIns="40005" rIns="80010" bIns="40005"/>
          <a:lstStyle>
            <a:lvl1pPr>
              <a:buNone/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718482" y="5486400"/>
            <a:ext cx="7576457" cy="411480"/>
          </a:xfrm>
          <a:prstGeom prst="rect">
            <a:avLst/>
          </a:prstGeom>
        </p:spPr>
        <p:txBody>
          <a:bodyPr vert="horz" lIns="80010" tIns="40005" rIns="80010" bIns="40005"/>
          <a:lstStyle>
            <a:lvl1pPr algn="l">
              <a:buNone/>
              <a:defRPr sz="1800" b="1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1017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81" y="5160963"/>
            <a:ext cx="5532437" cy="76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1pPr>
            <a:lvl2pPr marL="4572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3pPr>
            <a:lvl4pPr marL="13716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4pPr>
            <a:lvl5pPr marL="18288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6" y="4513311"/>
            <a:ext cx="5532867" cy="486527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272" y="348123"/>
            <a:ext cx="8569367" cy="3949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31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F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83"/>
            <a:ext cx="8568952" cy="7780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>
                <a:solidFill>
                  <a:srgbClr val="AA9E94"/>
                </a:solidFill>
              </a:rPr>
              <a:pPr/>
              <a:t>‹#›</a:t>
            </a:fld>
            <a:endParaRPr lang="en-IE">
              <a:solidFill>
                <a:srgbClr val="AA9E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57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"/>
          <a:stretch/>
        </p:blipFill>
        <p:spPr>
          <a:xfrm>
            <a:off x="0" y="190546"/>
            <a:ext cx="9144000" cy="5889115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3"/>
          </p:nvPr>
        </p:nvSpPr>
        <p:spPr>
          <a:xfrm>
            <a:off x="2165375" y="4812924"/>
            <a:ext cx="4652963" cy="3072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aseline="0">
                <a:solidFill>
                  <a:srgbClr val="1395D1"/>
                </a:solidFill>
                <a:latin typeface="+mj-lt"/>
              </a:defRPr>
            </a:lvl1pPr>
            <a:lvl2pPr marL="4572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3pPr>
            <a:lvl4pPr marL="13716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4pPr>
            <a:lvl5pPr marL="18288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5375" y="3983501"/>
            <a:ext cx="4652963" cy="45486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2pPr>
            <a:lvl3pPr marL="9144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3pPr>
            <a:lvl4pPr marL="13716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4pPr>
            <a:lvl5pPr marL="18288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65375" y="2967172"/>
            <a:ext cx="4652963" cy="576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165375" y="2349547"/>
            <a:ext cx="4652963" cy="60492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81" y="5160963"/>
            <a:ext cx="5532437" cy="76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1pPr>
            <a:lvl2pPr marL="4572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3pPr>
            <a:lvl4pPr marL="13716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4pPr>
            <a:lvl5pPr marL="18288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6" y="4513311"/>
            <a:ext cx="5532867" cy="486527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272" y="348123"/>
            <a:ext cx="8569367" cy="3949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2033" y="347710"/>
            <a:ext cx="7400636" cy="5227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236" y="4304679"/>
            <a:ext cx="5574631" cy="15106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4391072"/>
            <a:ext cx="5310717" cy="593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054385"/>
            <a:ext cx="5310716" cy="65007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0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3" y="881870"/>
            <a:ext cx="5297998" cy="535813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68992" y="2860675"/>
            <a:ext cx="2847975" cy="203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“Click to Add Text”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2" y="881870"/>
            <a:ext cx="4180398" cy="535813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60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1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70123"/>
            <a:ext cx="4884738" cy="25320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SzPct val="50000"/>
              <a:buFont typeface="Wingdings" charset="2"/>
              <a:buChar char="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36528" y="3067052"/>
            <a:ext cx="2920147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6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35" y="1217747"/>
            <a:ext cx="6816902" cy="3757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601377" y="3404700"/>
            <a:ext cx="2860843" cy="1903616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8964"/>
            <a:ext cx="4075113" cy="295433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18324" y="3617430"/>
            <a:ext cx="2426084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7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859" y="2150322"/>
            <a:ext cx="8158927" cy="2531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368231" y="3193757"/>
            <a:ext cx="3430434" cy="1831088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2308226"/>
            <a:ext cx="4075113" cy="220027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98585" y="3417315"/>
            <a:ext cx="2984500" cy="13959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36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3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37103" y="1529979"/>
            <a:ext cx="2913674" cy="29136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55772" y="1508958"/>
            <a:ext cx="1408523" cy="14085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117" y="4648383"/>
            <a:ext cx="4580974" cy="5716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9117" y="3014061"/>
            <a:ext cx="1408522" cy="14085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455747" y="1508912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477981" y="3021760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30488" y="4648247"/>
            <a:ext cx="4419600" cy="487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title text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91411" y="1807833"/>
            <a:ext cx="2540672" cy="251852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2033" y="347710"/>
            <a:ext cx="7400636" cy="5227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236" y="4304679"/>
            <a:ext cx="5574631" cy="15106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4391072"/>
            <a:ext cx="5310717" cy="593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054385"/>
            <a:ext cx="5310716" cy="65007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0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0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0339" y="2221538"/>
            <a:ext cx="2416189" cy="241618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18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318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326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0417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0417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425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stCxn id="8" idx="7"/>
            <a:endCxn id="20" idx="1"/>
          </p:cNvCxnSpPr>
          <p:nvPr/>
        </p:nvCxnSpPr>
        <p:spPr>
          <a:xfrm flipV="1">
            <a:off x="5482660" y="2075405"/>
            <a:ext cx="617732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22" idx="1"/>
          </p:cNvCxnSpPr>
          <p:nvPr/>
        </p:nvCxnSpPr>
        <p:spPr>
          <a:xfrm>
            <a:off x="5482660" y="4283876"/>
            <a:ext cx="617740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</p:cNvCxnSpPr>
          <p:nvPr/>
        </p:nvCxnSpPr>
        <p:spPr>
          <a:xfrm>
            <a:off x="5836521" y="3429626"/>
            <a:ext cx="263897" cy="10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9" idx="3"/>
          </p:cNvCxnSpPr>
          <p:nvPr/>
        </p:nvCxnSpPr>
        <p:spPr>
          <a:xfrm flipH="1" flipV="1">
            <a:off x="3102061" y="2075405"/>
            <a:ext cx="672121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 flipH="1">
            <a:off x="3102037" y="3429625"/>
            <a:ext cx="31827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flipH="1">
            <a:off x="3102069" y="4283876"/>
            <a:ext cx="672113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25" y="1611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7385" y="161057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25" y="298906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87385" y="2988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25" y="4386548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7385" y="438580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420339" y="2221529"/>
            <a:ext cx="2416189" cy="24161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859" y="1599843"/>
            <a:ext cx="8567743" cy="362744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700000">
            <a:off x="3101515" y="2004863"/>
            <a:ext cx="2817359" cy="2817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418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040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8118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7040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8175" y="1914571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7063" y="1912965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9706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944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1834" y="1678938"/>
            <a:ext cx="8602536" cy="30098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84775" y="1281113"/>
            <a:ext cx="2963863" cy="431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trike="noStrike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9010"/>
            <a:ext cx="4075113" cy="2384955"/>
          </a:xfrm>
          <a:prstGeom prst="rect">
            <a:avLst/>
          </a:prstGeom>
        </p:spPr>
        <p:txBody>
          <a:bodyPr vert="horz" numCol="1"/>
          <a:lstStyle>
            <a:lvl1pPr marL="28440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50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1859" y="1678893"/>
            <a:ext cx="8567743" cy="3627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1" y="1930406"/>
            <a:ext cx="8102600" cy="308017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7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463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796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71707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41335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9417" y="2538988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 hasCustomPrompt="1"/>
          </p:nvPr>
        </p:nvSpPr>
        <p:spPr>
          <a:xfrm>
            <a:off x="678462" y="1936797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750" y="2553481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hart Placeholder 3"/>
          <p:cNvSpPr>
            <a:spLocks noGrp="1"/>
          </p:cNvSpPr>
          <p:nvPr>
            <p:ph type="chart" sz="quarter" idx="18" hasCustomPrompt="1"/>
          </p:nvPr>
        </p:nvSpPr>
        <p:spPr>
          <a:xfrm>
            <a:off x="4905795" y="1951290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4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50" y="1535117"/>
            <a:ext cx="404177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45050" y="2174875"/>
            <a:ext cx="4041775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2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EC73F7F-AE0E-4C00-9CA0-6F0CF208F789}" type="datetimeFigureOut">
              <a:rPr lang="en-IE" smtClean="0">
                <a:solidFill>
                  <a:srgbClr val="0A4EA2"/>
                </a:solidFill>
              </a:rPr>
              <a:pPr/>
              <a:t>27/03/2019</a:t>
            </a:fld>
            <a:endParaRPr lang="en-IE">
              <a:solidFill>
                <a:srgbClr val="0A4E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srgbClr val="0A4EA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AE5A6F8-AC2A-437F-9D8D-3B813FC6D8BF}" type="slidenum">
              <a:rPr lang="en-IE" smtClean="0">
                <a:solidFill>
                  <a:srgbClr val="0A4EA2"/>
                </a:solidFill>
              </a:rPr>
              <a:pPr/>
              <a:t>‹#›</a:t>
            </a:fld>
            <a:endParaRPr lang="en-IE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27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71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2B5BB7-AB20-412C-965A-63FB2BAE6B03}" type="datetimeFigureOut">
              <a:rPr lang="en-US" smtClean="0">
                <a:solidFill>
                  <a:srgbClr val="0A4EA2"/>
                </a:solidFill>
              </a:rPr>
              <a:pPr/>
              <a:t>3/27/2019</a:t>
            </a:fld>
            <a:endParaRPr lang="en-US">
              <a:solidFill>
                <a:srgbClr val="0A4EA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71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A4EA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B1682D-69C8-46F6-9DD4-74A97B176119}" type="slidenum">
              <a:rPr lang="en-US" smtClean="0">
                <a:solidFill>
                  <a:srgbClr val="0A4EA2"/>
                </a:solidFill>
              </a:rPr>
              <a:pPr/>
              <a:t>‹#›</a:t>
            </a:fld>
            <a:endParaRPr lang="en-US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68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16632"/>
            <a:ext cx="6876256" cy="72008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3" y="881870"/>
            <a:ext cx="5297998" cy="535813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9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87830" y="2606040"/>
            <a:ext cx="7707086" cy="1645920"/>
          </a:xfrm>
          <a:prstGeom prst="rect">
            <a:avLst/>
          </a:prstGeom>
        </p:spPr>
        <p:txBody>
          <a:bodyPr vert="horz" lIns="189000" tIns="0" rIns="80010" bIns="0" anchor="b"/>
          <a:lstStyle>
            <a:lvl1pPr marL="0" indent="0">
              <a:lnSpc>
                <a:spcPts val="3588"/>
              </a:lnSpc>
              <a:defRPr sz="250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18482" y="4526280"/>
            <a:ext cx="7576457" cy="685800"/>
          </a:xfrm>
          <a:prstGeom prst="rect">
            <a:avLst/>
          </a:prstGeom>
        </p:spPr>
        <p:txBody>
          <a:bodyPr vert="horz" lIns="80010" tIns="40005" rIns="80010" bIns="40005"/>
          <a:lstStyle>
            <a:lvl1pPr>
              <a:buNone/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718482" y="5486400"/>
            <a:ext cx="7576457" cy="411480"/>
          </a:xfrm>
          <a:prstGeom prst="rect">
            <a:avLst/>
          </a:prstGeom>
        </p:spPr>
        <p:txBody>
          <a:bodyPr vert="horz" lIns="80010" tIns="40005" rIns="80010" bIns="40005"/>
          <a:lstStyle>
            <a:lvl1pPr algn="l">
              <a:buNone/>
              <a:defRPr sz="1800" b="1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948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"/>
          <a:stretch/>
        </p:blipFill>
        <p:spPr>
          <a:xfrm>
            <a:off x="0" y="190546"/>
            <a:ext cx="9144000" cy="5889115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3"/>
          </p:nvPr>
        </p:nvSpPr>
        <p:spPr>
          <a:xfrm>
            <a:off x="2165375" y="4812924"/>
            <a:ext cx="4652963" cy="3072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aseline="0">
                <a:solidFill>
                  <a:srgbClr val="1395D1"/>
                </a:solidFill>
                <a:latin typeface="+mj-lt"/>
              </a:defRPr>
            </a:lvl1pPr>
            <a:lvl2pPr marL="4572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3pPr>
            <a:lvl4pPr marL="13716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4pPr>
            <a:lvl5pPr marL="18288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5375" y="3983501"/>
            <a:ext cx="4652963" cy="45486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2pPr>
            <a:lvl3pPr marL="9144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3pPr>
            <a:lvl4pPr marL="13716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4pPr>
            <a:lvl5pPr marL="18288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65375" y="2967172"/>
            <a:ext cx="4652963" cy="576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165375" y="2349547"/>
            <a:ext cx="4652963" cy="60492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95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81" y="5160963"/>
            <a:ext cx="5532437" cy="76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1pPr>
            <a:lvl2pPr marL="4572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3pPr>
            <a:lvl4pPr marL="13716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4pPr>
            <a:lvl5pPr marL="18288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6" y="4513311"/>
            <a:ext cx="5532867" cy="486527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272" y="348123"/>
            <a:ext cx="8569367" cy="3949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3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2033" y="347710"/>
            <a:ext cx="7400636" cy="5227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236" y="4304679"/>
            <a:ext cx="5574631" cy="15106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4391072"/>
            <a:ext cx="5310717" cy="593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054385"/>
            <a:ext cx="5310716" cy="65007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0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27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3" y="881870"/>
            <a:ext cx="5297998" cy="535813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3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68992" y="2860675"/>
            <a:ext cx="2847975" cy="203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“Click to Add Text”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2" y="881870"/>
            <a:ext cx="4180398" cy="535813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60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77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70123"/>
            <a:ext cx="4884738" cy="25320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SzPct val="50000"/>
              <a:buFont typeface="Wingdings" charset="2"/>
              <a:buChar char="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36528" y="3067052"/>
            <a:ext cx="2920147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3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35" y="1217747"/>
            <a:ext cx="6816902" cy="3757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601377" y="3404700"/>
            <a:ext cx="2860843" cy="1903616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8964"/>
            <a:ext cx="4075113" cy="295433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18324" y="3617430"/>
            <a:ext cx="2426084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5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859" y="2150322"/>
            <a:ext cx="8158927" cy="2531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368231" y="3193757"/>
            <a:ext cx="3430434" cy="1831088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2308226"/>
            <a:ext cx="4075113" cy="220027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98585" y="3417315"/>
            <a:ext cx="2984500" cy="13959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36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87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37103" y="1529979"/>
            <a:ext cx="2913674" cy="29136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55772" y="1508958"/>
            <a:ext cx="1408523" cy="14085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117" y="4648383"/>
            <a:ext cx="4580974" cy="5716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9117" y="3014061"/>
            <a:ext cx="1408522" cy="14085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455747" y="1508912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477981" y="3021760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30488" y="4648247"/>
            <a:ext cx="4419600" cy="487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title text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91411" y="1807833"/>
            <a:ext cx="2540672" cy="251852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68992" y="2860675"/>
            <a:ext cx="2847975" cy="203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“Click to Add Text”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2" y="881870"/>
            <a:ext cx="4180398" cy="535813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60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0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0339" y="2221538"/>
            <a:ext cx="2416189" cy="241618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18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318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326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0417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0417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425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stCxn id="8" idx="7"/>
            <a:endCxn id="20" idx="1"/>
          </p:cNvCxnSpPr>
          <p:nvPr/>
        </p:nvCxnSpPr>
        <p:spPr>
          <a:xfrm flipV="1">
            <a:off x="5482660" y="2075405"/>
            <a:ext cx="617732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22" idx="1"/>
          </p:cNvCxnSpPr>
          <p:nvPr/>
        </p:nvCxnSpPr>
        <p:spPr>
          <a:xfrm>
            <a:off x="5482660" y="4283876"/>
            <a:ext cx="617740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</p:cNvCxnSpPr>
          <p:nvPr/>
        </p:nvCxnSpPr>
        <p:spPr>
          <a:xfrm>
            <a:off x="5836521" y="3429626"/>
            <a:ext cx="263897" cy="10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9" idx="3"/>
          </p:cNvCxnSpPr>
          <p:nvPr/>
        </p:nvCxnSpPr>
        <p:spPr>
          <a:xfrm flipH="1" flipV="1">
            <a:off x="3102061" y="2075405"/>
            <a:ext cx="672121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 flipH="1">
            <a:off x="3102037" y="3429625"/>
            <a:ext cx="31827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flipH="1">
            <a:off x="3102069" y="4283876"/>
            <a:ext cx="672113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25" y="1611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7385" y="161057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25" y="298906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87385" y="2988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25" y="4386548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7385" y="438580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420339" y="2221529"/>
            <a:ext cx="2416189" cy="24161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859" y="1599843"/>
            <a:ext cx="8567743" cy="362744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700000">
            <a:off x="3101515" y="2004863"/>
            <a:ext cx="2817359" cy="2817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418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040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8118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7040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8175" y="1914571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7063" y="1912965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9706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944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1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1834" y="1678938"/>
            <a:ext cx="8602536" cy="30098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84775" y="1281113"/>
            <a:ext cx="2963863" cy="431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trike="noStrike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9010"/>
            <a:ext cx="4075113" cy="2384955"/>
          </a:xfrm>
          <a:prstGeom prst="rect">
            <a:avLst/>
          </a:prstGeom>
        </p:spPr>
        <p:txBody>
          <a:bodyPr vert="horz" numCol="1"/>
          <a:lstStyle>
            <a:lvl1pPr marL="28440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8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1859" y="1678893"/>
            <a:ext cx="8567743" cy="3627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1" y="1930406"/>
            <a:ext cx="8102600" cy="308017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463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796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71707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41335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9417" y="2538988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 hasCustomPrompt="1"/>
          </p:nvPr>
        </p:nvSpPr>
        <p:spPr>
          <a:xfrm>
            <a:off x="678462" y="1936797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750" y="2553481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hart Placeholder 3"/>
          <p:cNvSpPr>
            <a:spLocks noGrp="1"/>
          </p:cNvSpPr>
          <p:nvPr>
            <p:ph type="chart" sz="quarter" idx="18" hasCustomPrompt="1"/>
          </p:nvPr>
        </p:nvSpPr>
        <p:spPr>
          <a:xfrm>
            <a:off x="4905795" y="1951290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08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50" y="1535117"/>
            <a:ext cx="404177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45050" y="2174875"/>
            <a:ext cx="4041775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0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860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EC73F7F-AE0E-4C00-9CA0-6F0CF208F789}" type="datetimeFigureOut">
              <a:rPr lang="en-IE" smtClean="0">
                <a:solidFill>
                  <a:srgbClr val="0A4EA2"/>
                </a:solidFill>
              </a:rPr>
              <a:pPr/>
              <a:t>27/03/2019</a:t>
            </a:fld>
            <a:endParaRPr lang="en-IE">
              <a:solidFill>
                <a:srgbClr val="0A4E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srgbClr val="0A4EA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AE5A6F8-AC2A-437F-9D8D-3B813FC6D8BF}" type="slidenum">
              <a:rPr lang="en-IE" smtClean="0">
                <a:solidFill>
                  <a:srgbClr val="0A4EA2"/>
                </a:solidFill>
              </a:rPr>
              <a:pPr/>
              <a:t>‹#›</a:t>
            </a:fld>
            <a:endParaRPr lang="en-IE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03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71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2B5BB7-AB20-412C-965A-63FB2BAE6B03}" type="datetimeFigureOut">
              <a:rPr lang="en-US" smtClean="0">
                <a:solidFill>
                  <a:srgbClr val="0A4EA2"/>
                </a:solidFill>
              </a:rPr>
              <a:pPr/>
              <a:t>3/27/2019</a:t>
            </a:fld>
            <a:endParaRPr lang="en-US">
              <a:solidFill>
                <a:srgbClr val="0A4EA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71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A4EA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B1682D-69C8-46F6-9DD4-74A97B176119}" type="slidenum">
              <a:rPr lang="en-US" smtClean="0">
                <a:solidFill>
                  <a:srgbClr val="0A4EA2"/>
                </a:solidFill>
              </a:rPr>
              <a:pPr/>
              <a:t>‹#›</a:t>
            </a:fld>
            <a:endParaRPr lang="en-US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37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87830" y="2606040"/>
            <a:ext cx="7707086" cy="1645920"/>
          </a:xfrm>
          <a:prstGeom prst="rect">
            <a:avLst/>
          </a:prstGeom>
        </p:spPr>
        <p:txBody>
          <a:bodyPr vert="horz" lIns="189000" tIns="0" rIns="80010" bIns="0" anchor="b"/>
          <a:lstStyle>
            <a:lvl1pPr marL="0" indent="0">
              <a:lnSpc>
                <a:spcPts val="3588"/>
              </a:lnSpc>
              <a:defRPr sz="250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18482" y="4526280"/>
            <a:ext cx="7576457" cy="685800"/>
          </a:xfrm>
          <a:prstGeom prst="rect">
            <a:avLst/>
          </a:prstGeom>
        </p:spPr>
        <p:txBody>
          <a:bodyPr vert="horz" lIns="80010" tIns="40005" rIns="80010" bIns="40005"/>
          <a:lstStyle>
            <a:lvl1pPr>
              <a:buNone/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718482" y="5486400"/>
            <a:ext cx="7576457" cy="411480"/>
          </a:xfrm>
          <a:prstGeom prst="rect">
            <a:avLst/>
          </a:prstGeom>
        </p:spPr>
        <p:txBody>
          <a:bodyPr vert="horz" lIns="80010" tIns="40005" rIns="80010" bIns="40005"/>
          <a:lstStyle>
            <a:lvl1pPr algn="l">
              <a:buNone/>
              <a:defRPr sz="1800" b="1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125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70123"/>
            <a:ext cx="4884738" cy="25320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SzPct val="50000"/>
              <a:buFont typeface="Wingdings" charset="2"/>
              <a:buChar char="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36528" y="3067052"/>
            <a:ext cx="2920147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"/>
          <a:stretch/>
        </p:blipFill>
        <p:spPr>
          <a:xfrm>
            <a:off x="0" y="190546"/>
            <a:ext cx="9144000" cy="5889115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3"/>
          </p:nvPr>
        </p:nvSpPr>
        <p:spPr>
          <a:xfrm>
            <a:off x="2165375" y="4812924"/>
            <a:ext cx="4652963" cy="3072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aseline="0">
                <a:solidFill>
                  <a:srgbClr val="1395D1"/>
                </a:solidFill>
                <a:latin typeface="+mj-lt"/>
              </a:defRPr>
            </a:lvl1pPr>
            <a:lvl2pPr marL="4572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3pPr>
            <a:lvl4pPr marL="13716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4pPr>
            <a:lvl5pPr marL="18288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5375" y="3983501"/>
            <a:ext cx="4652963" cy="45486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2pPr>
            <a:lvl3pPr marL="9144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3pPr>
            <a:lvl4pPr marL="13716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4pPr>
            <a:lvl5pPr marL="18288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65375" y="2967172"/>
            <a:ext cx="4652963" cy="576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165375" y="2349547"/>
            <a:ext cx="4652963" cy="60492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97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81" y="5160963"/>
            <a:ext cx="5532437" cy="76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1pPr>
            <a:lvl2pPr marL="4572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3pPr>
            <a:lvl4pPr marL="13716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4pPr>
            <a:lvl5pPr marL="18288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6" y="4513311"/>
            <a:ext cx="5532867" cy="486527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272" y="348123"/>
            <a:ext cx="8569367" cy="3949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66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2033" y="347710"/>
            <a:ext cx="7400636" cy="5227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236" y="4304679"/>
            <a:ext cx="5574631" cy="15106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4391072"/>
            <a:ext cx="5310717" cy="593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054385"/>
            <a:ext cx="5310716" cy="65007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0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1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3" y="881870"/>
            <a:ext cx="5297998" cy="535813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12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68992" y="2860675"/>
            <a:ext cx="2847975" cy="203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“Click to Add Text”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2" y="881870"/>
            <a:ext cx="4180398" cy="535813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60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33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70123"/>
            <a:ext cx="4884738" cy="25320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SzPct val="50000"/>
              <a:buFont typeface="Wingdings" charset="2"/>
              <a:buChar char="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36528" y="3067052"/>
            <a:ext cx="2920147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499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35" y="1217747"/>
            <a:ext cx="6816902" cy="3757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601377" y="3404700"/>
            <a:ext cx="2860843" cy="1903616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8964"/>
            <a:ext cx="4075113" cy="295433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18324" y="3617430"/>
            <a:ext cx="2426084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7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859" y="2150322"/>
            <a:ext cx="8158927" cy="2531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368231" y="3193757"/>
            <a:ext cx="3430434" cy="1831088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2308226"/>
            <a:ext cx="4075113" cy="220027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98585" y="3417315"/>
            <a:ext cx="2984500" cy="13959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36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10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37103" y="1529979"/>
            <a:ext cx="2913674" cy="29136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55772" y="1508958"/>
            <a:ext cx="1408523" cy="14085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117" y="4648383"/>
            <a:ext cx="4580974" cy="5716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9117" y="3014061"/>
            <a:ext cx="1408522" cy="14085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455747" y="1508912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477981" y="3021760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30488" y="4648247"/>
            <a:ext cx="4419600" cy="487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title text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91411" y="1807833"/>
            <a:ext cx="2540672" cy="251852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0339" y="2221538"/>
            <a:ext cx="2416189" cy="241618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18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318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326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0417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0417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425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stCxn id="8" idx="7"/>
            <a:endCxn id="20" idx="1"/>
          </p:cNvCxnSpPr>
          <p:nvPr/>
        </p:nvCxnSpPr>
        <p:spPr>
          <a:xfrm flipV="1">
            <a:off x="5482660" y="2075405"/>
            <a:ext cx="617732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22" idx="1"/>
          </p:cNvCxnSpPr>
          <p:nvPr/>
        </p:nvCxnSpPr>
        <p:spPr>
          <a:xfrm>
            <a:off x="5482660" y="4283876"/>
            <a:ext cx="617740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</p:cNvCxnSpPr>
          <p:nvPr/>
        </p:nvCxnSpPr>
        <p:spPr>
          <a:xfrm>
            <a:off x="5836521" y="3429626"/>
            <a:ext cx="263897" cy="10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9" idx="3"/>
          </p:cNvCxnSpPr>
          <p:nvPr/>
        </p:nvCxnSpPr>
        <p:spPr>
          <a:xfrm flipH="1" flipV="1">
            <a:off x="3102061" y="2075405"/>
            <a:ext cx="672121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 flipH="1">
            <a:off x="3102037" y="3429625"/>
            <a:ext cx="31827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flipH="1">
            <a:off x="3102069" y="4283876"/>
            <a:ext cx="672113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25" y="1611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7385" y="161057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25" y="298906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87385" y="2988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25" y="4386548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7385" y="438580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420339" y="2221529"/>
            <a:ext cx="2416189" cy="24161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35" y="1217747"/>
            <a:ext cx="6816902" cy="3757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601377" y="3404700"/>
            <a:ext cx="2860843" cy="1903616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8964"/>
            <a:ext cx="4075113" cy="295433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18324" y="3617430"/>
            <a:ext cx="2426084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3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859" y="1599843"/>
            <a:ext cx="8567743" cy="362744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700000">
            <a:off x="3101515" y="2004863"/>
            <a:ext cx="2817359" cy="2817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418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040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8118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7040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8175" y="1914571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7063" y="1912965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9706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944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1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1834" y="1678938"/>
            <a:ext cx="8602536" cy="30098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84775" y="1281113"/>
            <a:ext cx="2963863" cy="431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trike="noStrike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9010"/>
            <a:ext cx="4075113" cy="2384955"/>
          </a:xfrm>
          <a:prstGeom prst="rect">
            <a:avLst/>
          </a:prstGeom>
        </p:spPr>
        <p:txBody>
          <a:bodyPr vert="horz" numCol="1"/>
          <a:lstStyle>
            <a:lvl1pPr marL="28440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3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1859" y="1678893"/>
            <a:ext cx="8567743" cy="3627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1" y="1930406"/>
            <a:ext cx="8102600" cy="308017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98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463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796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71707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41335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9417" y="2538988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 hasCustomPrompt="1"/>
          </p:nvPr>
        </p:nvSpPr>
        <p:spPr>
          <a:xfrm>
            <a:off x="678462" y="1936797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750" y="2553481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hart Placeholder 3"/>
          <p:cNvSpPr>
            <a:spLocks noGrp="1"/>
          </p:cNvSpPr>
          <p:nvPr>
            <p:ph type="chart" sz="quarter" idx="18" hasCustomPrompt="1"/>
          </p:nvPr>
        </p:nvSpPr>
        <p:spPr>
          <a:xfrm>
            <a:off x="4905795" y="1951290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7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50" y="1535117"/>
            <a:ext cx="404177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45050" y="2174875"/>
            <a:ext cx="4041775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63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31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EC73F7F-AE0E-4C00-9CA0-6F0CF208F789}" type="datetimeFigureOut">
              <a:rPr lang="en-IE" smtClean="0">
                <a:solidFill>
                  <a:srgbClr val="0A4EA2"/>
                </a:solidFill>
              </a:rPr>
              <a:pPr/>
              <a:t>27/03/2019</a:t>
            </a:fld>
            <a:endParaRPr lang="en-IE">
              <a:solidFill>
                <a:srgbClr val="0A4E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srgbClr val="0A4EA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AE5A6F8-AC2A-437F-9D8D-3B813FC6D8BF}" type="slidenum">
              <a:rPr lang="en-IE" smtClean="0">
                <a:solidFill>
                  <a:srgbClr val="0A4EA2"/>
                </a:solidFill>
              </a:rPr>
              <a:pPr/>
              <a:t>‹#›</a:t>
            </a:fld>
            <a:endParaRPr lang="en-IE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745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16632"/>
            <a:ext cx="6876256" cy="72008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C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416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87830" y="2606040"/>
            <a:ext cx="7707086" cy="1645920"/>
          </a:xfrm>
          <a:prstGeom prst="rect">
            <a:avLst/>
          </a:prstGeom>
        </p:spPr>
        <p:txBody>
          <a:bodyPr vert="horz" lIns="189000" tIns="0" rIns="80010" bIns="0" anchor="b"/>
          <a:lstStyle>
            <a:lvl1pPr marL="0" indent="0">
              <a:lnSpc>
                <a:spcPts val="3588"/>
              </a:lnSpc>
              <a:defRPr sz="250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18482" y="4526280"/>
            <a:ext cx="7576457" cy="685800"/>
          </a:xfrm>
          <a:prstGeom prst="rect">
            <a:avLst/>
          </a:prstGeom>
        </p:spPr>
        <p:txBody>
          <a:bodyPr vert="horz" lIns="80010" tIns="40005" rIns="80010" bIns="40005"/>
          <a:lstStyle>
            <a:lvl1pPr>
              <a:buNone/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718482" y="5486400"/>
            <a:ext cx="7576457" cy="411480"/>
          </a:xfrm>
          <a:prstGeom prst="rect">
            <a:avLst/>
          </a:prstGeom>
        </p:spPr>
        <p:txBody>
          <a:bodyPr vert="horz" lIns="80010" tIns="40005" rIns="80010" bIns="40005"/>
          <a:lstStyle>
            <a:lvl1pPr algn="l">
              <a:buNone/>
              <a:defRPr sz="1800" b="1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9083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"/>
          <a:stretch/>
        </p:blipFill>
        <p:spPr>
          <a:xfrm>
            <a:off x="0" y="190546"/>
            <a:ext cx="9144000" cy="5889115"/>
          </a:xfrm>
          <a:prstGeom prst="rect">
            <a:avLst/>
          </a:prstGeom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13"/>
          </p:nvPr>
        </p:nvSpPr>
        <p:spPr>
          <a:xfrm>
            <a:off x="2165375" y="4812924"/>
            <a:ext cx="4652963" cy="3072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400" baseline="0">
                <a:solidFill>
                  <a:srgbClr val="1395D1"/>
                </a:solidFill>
                <a:latin typeface="+mj-lt"/>
              </a:defRPr>
            </a:lvl1pPr>
            <a:lvl2pPr marL="4572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3pPr>
            <a:lvl4pPr marL="13716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4pPr>
            <a:lvl5pPr marL="1828800" indent="0" algn="ctr">
              <a:buFontTx/>
              <a:buNone/>
              <a:defRPr sz="1400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165375" y="3983501"/>
            <a:ext cx="4652963" cy="45486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2pPr>
            <a:lvl3pPr marL="9144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3pPr>
            <a:lvl4pPr marL="13716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4pPr>
            <a:lvl5pPr marL="1828800" indent="0" algn="ctr">
              <a:buFontTx/>
              <a:buNone/>
              <a:defRPr sz="1600" b="0" i="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165375" y="2967172"/>
            <a:ext cx="4652963" cy="57626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165375" y="2349547"/>
            <a:ext cx="4652963" cy="604923"/>
          </a:xfrm>
          <a:prstGeom prst="rect">
            <a:avLst/>
          </a:prstGeom>
        </p:spPr>
        <p:txBody>
          <a:bodyPr vert="horz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859" y="2150322"/>
            <a:ext cx="8158927" cy="2531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368231" y="3193757"/>
            <a:ext cx="3430434" cy="1831088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2308226"/>
            <a:ext cx="4075113" cy="220027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98585" y="3417315"/>
            <a:ext cx="2984500" cy="13959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36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823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22281" y="5160963"/>
            <a:ext cx="5532437" cy="76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1pPr>
            <a:lvl2pPr marL="4572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2pPr>
            <a:lvl3pPr marL="9144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3pPr>
            <a:lvl4pPr marL="13716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4pPr>
            <a:lvl5pPr marL="1828800" indent="0">
              <a:buFontTx/>
              <a:buNone/>
              <a:defRPr sz="1600" b="0" i="0" baseline="0">
                <a:solidFill>
                  <a:srgbClr val="08519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36" y="4513311"/>
            <a:ext cx="5532867" cy="486527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272" y="348123"/>
            <a:ext cx="8569367" cy="39491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9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2033" y="347710"/>
            <a:ext cx="7400636" cy="5227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4236" y="4304679"/>
            <a:ext cx="5574631" cy="15106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4391072"/>
            <a:ext cx="5310717" cy="593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5054385"/>
            <a:ext cx="5310716" cy="65007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0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56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3" y="881870"/>
            <a:ext cx="5297998" cy="535813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50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9" y="1951085"/>
            <a:ext cx="4785978" cy="2566987"/>
          </a:xfrm>
          <a:prstGeom prst="rect">
            <a:avLst/>
          </a:prstGeom>
        </p:spPr>
        <p:txBody>
          <a:bodyPr vert="horz"/>
          <a:lstStyle>
            <a:lvl1pPr marL="360000" marR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 sz="1600" baseline="0">
                <a:solidFill>
                  <a:srgbClr val="08519F"/>
                </a:solidFill>
                <a:latin typeface="+mj-lt"/>
              </a:defRPr>
            </a:lvl1pPr>
            <a:lvl2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2pPr>
            <a:lvl3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3pPr>
            <a:lvl4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4pPr>
            <a:lvl5pPr marL="360000" indent="457200">
              <a:spcBef>
                <a:spcPts val="600"/>
              </a:spcBef>
              <a:buClr>
                <a:schemeClr val="accent6"/>
              </a:buClr>
              <a:buSzPct val="60000"/>
              <a:buFont typeface="Wingdings" charset="2"/>
              <a:buChar char=""/>
              <a:defRPr sz="1600" baseline="0"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  <a:p>
            <a:pPr lvl="0"/>
            <a:r>
              <a:rPr lang="ga-IE" dirty="0"/>
              <a:t>Click to add text</a:t>
            </a:r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marL="360000" marR="0" lvl="0" indent="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60000"/>
              <a:buFont typeface="Wingdings" charset="2"/>
              <a:buChar char=""/>
              <a:tabLst/>
              <a:defRPr/>
            </a:pPr>
            <a:r>
              <a:rPr lang="ga-IE" dirty="0"/>
              <a:t>Click to add 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68992" y="2860675"/>
            <a:ext cx="2847975" cy="203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1800" b="0" i="1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“Click to Add Text”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2" y="881870"/>
            <a:ext cx="4180398" cy="535813"/>
          </a:xfrm>
          <a:prstGeom prst="rect">
            <a:avLst/>
          </a:prstGeom>
        </p:spPr>
        <p:txBody>
          <a:bodyPr vert="horz"/>
          <a:lstStyle>
            <a:lvl1pPr algn="l">
              <a:spcAft>
                <a:spcPts val="600"/>
              </a:spcAft>
              <a:defRPr sz="2400" b="1">
                <a:solidFill>
                  <a:srgbClr val="0851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2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1836" y="1599845"/>
            <a:ext cx="8089341" cy="3036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661747" y="2635773"/>
            <a:ext cx="3235740" cy="2459335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70123"/>
            <a:ext cx="4884738" cy="25320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1"/>
              </a:buClr>
              <a:buSzPct val="50000"/>
              <a:buFont typeface="Wingdings" charset="2"/>
              <a:buChar char=""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36528" y="3067052"/>
            <a:ext cx="2920147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7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35" y="1217747"/>
            <a:ext cx="6816902" cy="3757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601377" y="3404700"/>
            <a:ext cx="2860843" cy="1903616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8964"/>
            <a:ext cx="4075113" cy="295433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818324" y="3617430"/>
            <a:ext cx="2426084" cy="14945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97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Speech Bubb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859" y="2150322"/>
            <a:ext cx="8158927" cy="25313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368231" y="3193757"/>
            <a:ext cx="3430434" cy="1831088"/>
          </a:xfrm>
          <a:prstGeom prst="wedgeRectCallout">
            <a:avLst>
              <a:gd name="adj1" fmla="val -49980"/>
              <a:gd name="adj2" fmla="val 76295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2308226"/>
            <a:ext cx="4075113" cy="2200276"/>
          </a:xfrm>
          <a:prstGeom prst="rect">
            <a:avLst/>
          </a:prstGeom>
        </p:spPr>
        <p:txBody>
          <a:bodyPr vert="horz"/>
          <a:lstStyle>
            <a:lvl1pPr marL="28575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accent5"/>
              </a:buClr>
              <a:buSzPct val="4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98585" y="3417315"/>
            <a:ext cx="2984500" cy="13959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chemeClr val="tx1"/>
              </a:buClr>
              <a:buSzPct val="50000"/>
              <a:buFont typeface="Wingdings" charset="2"/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quote text</a:t>
            </a:r>
            <a:endParaRPr lang="en-US" dirty="0"/>
          </a:p>
        </p:txBody>
      </p:sp>
      <p:sp>
        <p:nvSpPr>
          <p:cNvPr id="3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36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1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37103" y="1529979"/>
            <a:ext cx="2913674" cy="29136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55772" y="1508958"/>
            <a:ext cx="1408523" cy="14085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117" y="4648383"/>
            <a:ext cx="4580974" cy="5716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9117" y="3014061"/>
            <a:ext cx="1408522" cy="14085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455747" y="1508912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477981" y="3021760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30488" y="4648247"/>
            <a:ext cx="4419600" cy="487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title text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91411" y="1807833"/>
            <a:ext cx="2540672" cy="251852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0339" y="2221538"/>
            <a:ext cx="2416189" cy="241618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18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318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326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0417" y="161056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0417" y="2989059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425" y="4386548"/>
            <a:ext cx="2631743" cy="9296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>
            <a:stCxn id="8" idx="7"/>
            <a:endCxn id="20" idx="1"/>
          </p:cNvCxnSpPr>
          <p:nvPr/>
        </p:nvCxnSpPr>
        <p:spPr>
          <a:xfrm flipV="1">
            <a:off x="5482660" y="2075405"/>
            <a:ext cx="617732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22" idx="1"/>
          </p:cNvCxnSpPr>
          <p:nvPr/>
        </p:nvCxnSpPr>
        <p:spPr>
          <a:xfrm>
            <a:off x="5482660" y="4283876"/>
            <a:ext cx="617740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</p:cNvCxnSpPr>
          <p:nvPr/>
        </p:nvCxnSpPr>
        <p:spPr>
          <a:xfrm>
            <a:off x="5836521" y="3429626"/>
            <a:ext cx="263897" cy="101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1"/>
            <a:endCxn id="9" idx="3"/>
          </p:cNvCxnSpPr>
          <p:nvPr/>
        </p:nvCxnSpPr>
        <p:spPr>
          <a:xfrm flipH="1" flipV="1">
            <a:off x="3102061" y="2075405"/>
            <a:ext cx="672121" cy="4999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 flipH="1">
            <a:off x="3102037" y="3429625"/>
            <a:ext cx="31827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3"/>
          </p:cNvCxnSpPr>
          <p:nvPr/>
        </p:nvCxnSpPr>
        <p:spPr>
          <a:xfrm flipH="1">
            <a:off x="3102069" y="4283876"/>
            <a:ext cx="672113" cy="567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25" y="1611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87385" y="161057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25" y="298906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87385" y="2988314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25" y="4386548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7385" y="4385801"/>
            <a:ext cx="2644775" cy="92868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420339" y="2221529"/>
            <a:ext cx="2416189" cy="24161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1859" y="1599843"/>
            <a:ext cx="8567743" cy="3627443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700000">
            <a:off x="3101515" y="2004863"/>
            <a:ext cx="2817359" cy="2817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9418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040" y="3540694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8118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7040" y="1914111"/>
            <a:ext cx="1327498" cy="13254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78175" y="1914571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97063" y="1912965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9706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9443" y="3548658"/>
            <a:ext cx="1319213" cy="13255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59" y="1165699"/>
            <a:ext cx="8567743" cy="4436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37103" y="1529979"/>
            <a:ext cx="2913674" cy="29136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55772" y="1508958"/>
            <a:ext cx="1408523" cy="14085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9117" y="4648383"/>
            <a:ext cx="4580974" cy="5716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69117" y="3014061"/>
            <a:ext cx="1408522" cy="14085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455747" y="1508912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477981" y="3021760"/>
            <a:ext cx="1399656" cy="138745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30488" y="4648247"/>
            <a:ext cx="4419600" cy="487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ga-IE" dirty="0"/>
              <a:t>Click to add text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edit title text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91411" y="1807833"/>
            <a:ext cx="2540672" cy="251852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21834" y="1678938"/>
            <a:ext cx="8602536" cy="30098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984775" y="1281113"/>
            <a:ext cx="2963863" cy="431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trike="noStrike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572256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2" y="1859010"/>
            <a:ext cx="4075113" cy="2384955"/>
          </a:xfrm>
          <a:prstGeom prst="rect">
            <a:avLst/>
          </a:prstGeom>
        </p:spPr>
        <p:txBody>
          <a:bodyPr vert="horz" numCol="1"/>
          <a:lstStyle>
            <a:lvl1pPr marL="284400" indent="-285750" algn="l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  <a:cs typeface="Arial"/>
              </a:defRPr>
            </a:lvl1pPr>
            <a:lvl2pPr marL="742950" indent="-285750">
              <a:buClr>
                <a:schemeClr val="tx1"/>
              </a:buClr>
              <a:buSzPct val="50000"/>
              <a:buFont typeface="Wingdings" charset="2"/>
              <a:buChar char=""/>
              <a:defRPr sz="160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3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1859" y="1678893"/>
            <a:ext cx="8567743" cy="3627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1" y="1930406"/>
            <a:ext cx="8102600" cy="308017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chart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64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463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796" y="3542625"/>
            <a:ext cx="3731534" cy="22247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71707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41335" y="3831167"/>
            <a:ext cx="3199712" cy="1647620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16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ga-IE" dirty="0"/>
              <a:t>Click to add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9417" y="2538988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 hasCustomPrompt="1"/>
          </p:nvPr>
        </p:nvSpPr>
        <p:spPr>
          <a:xfrm>
            <a:off x="678462" y="1936797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756750" y="2553481"/>
            <a:ext cx="1880578" cy="918429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buClr>
                <a:schemeClr val="tx1"/>
              </a:buClr>
              <a:buSzPct val="50000"/>
              <a:buFont typeface="Wingdings" charset="2"/>
              <a:buNone/>
              <a:defRPr sz="2400" i="0">
                <a:solidFill>
                  <a:srgbClr val="0A4EA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hart Placeholder 3"/>
          <p:cNvSpPr>
            <a:spLocks noGrp="1"/>
          </p:cNvSpPr>
          <p:nvPr>
            <p:ph type="chart" sz="quarter" idx="18" hasCustomPrompt="1"/>
          </p:nvPr>
        </p:nvSpPr>
        <p:spPr>
          <a:xfrm>
            <a:off x="4905795" y="1951290"/>
            <a:ext cx="1850956" cy="15224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4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50" y="1535117"/>
            <a:ext cx="4041775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45050" y="2174875"/>
            <a:ext cx="4041775" cy="3868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23"/>
          <p:cNvSpPr>
            <a:spLocks noGrp="1"/>
          </p:cNvSpPr>
          <p:nvPr>
            <p:ph type="title" hasCustomPrompt="1"/>
          </p:nvPr>
        </p:nvSpPr>
        <p:spPr>
          <a:xfrm>
            <a:off x="457225" y="466168"/>
            <a:ext cx="8229601" cy="1057832"/>
          </a:xfrm>
          <a:prstGeom prst="rect">
            <a:avLst/>
          </a:prstGeom>
        </p:spPr>
        <p:txBody>
          <a:bodyPr vert="horz"/>
          <a:lstStyle>
            <a:lvl1pPr algn="l">
              <a:defRPr sz="3200" b="1" i="0">
                <a:latin typeface="Arial"/>
                <a:cs typeface="Arial"/>
              </a:defRPr>
            </a:lvl1pPr>
          </a:lstStyle>
          <a:p>
            <a:r>
              <a:rPr lang="ga-IE" dirty="0"/>
              <a:t>Click to add title text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108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05200" y="63563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6F8-AC2A-437F-9D8D-3B813FC6D8BF}" type="slidenum">
              <a:rPr lang="en-IE" smtClean="0">
                <a:solidFill>
                  <a:srgbClr val="0A4EA2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0A4EA2">
                  <a:tint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6333" y="6140220"/>
            <a:ext cx="8607778" cy="0"/>
          </a:xfrm>
          <a:prstGeom prst="line">
            <a:avLst/>
          </a:prstGeom>
          <a:ln w="762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EF2015_Logo_landscape_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48" y="6329991"/>
            <a:ext cx="1476429" cy="3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613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EC73F7F-AE0E-4C00-9CA0-6F0CF208F789}" type="datetimeFigureOut">
              <a:rPr lang="en-IE" smtClean="0">
                <a:solidFill>
                  <a:srgbClr val="0A4EA2"/>
                </a:solidFill>
              </a:rPr>
              <a:pPr/>
              <a:t>27/03/2019</a:t>
            </a:fld>
            <a:endParaRPr lang="en-IE">
              <a:solidFill>
                <a:srgbClr val="0A4EA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srgbClr val="0A4EA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2AE5A6F8-AC2A-437F-9D8D-3B813FC6D8BF}" type="slidenum">
              <a:rPr lang="en-IE" smtClean="0">
                <a:solidFill>
                  <a:srgbClr val="0A4EA2"/>
                </a:solidFill>
              </a:rPr>
              <a:pPr/>
              <a:t>‹#›</a:t>
            </a:fld>
            <a:endParaRPr lang="en-IE">
              <a:solidFill>
                <a:srgbClr val="0A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46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87830" y="2606040"/>
            <a:ext cx="7707086" cy="1645920"/>
          </a:xfrm>
          <a:prstGeom prst="rect">
            <a:avLst/>
          </a:prstGeom>
        </p:spPr>
        <p:txBody>
          <a:bodyPr vert="horz" lIns="189000" tIns="0" rIns="80010" bIns="0" anchor="b"/>
          <a:lstStyle>
            <a:lvl1pPr marL="0" indent="0">
              <a:lnSpc>
                <a:spcPts val="3588"/>
              </a:lnSpc>
              <a:defRPr sz="2500" b="1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718482" y="4526280"/>
            <a:ext cx="7576457" cy="685800"/>
          </a:xfrm>
          <a:prstGeom prst="rect">
            <a:avLst/>
          </a:prstGeom>
        </p:spPr>
        <p:txBody>
          <a:bodyPr vert="horz" lIns="80010" tIns="40005" rIns="80010" bIns="40005"/>
          <a:lstStyle>
            <a:lvl1pPr>
              <a:buNone/>
              <a:defRPr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718482" y="5486400"/>
            <a:ext cx="7576457" cy="411480"/>
          </a:xfrm>
          <a:prstGeom prst="rect">
            <a:avLst/>
          </a:prstGeom>
        </p:spPr>
        <p:txBody>
          <a:bodyPr vert="horz" lIns="80010" tIns="40005" rIns="80010" bIns="40005"/>
          <a:lstStyle>
            <a:lvl1pPr algn="l">
              <a:buNone/>
              <a:defRPr sz="1800" b="1"/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934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F_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8025" y="1224000"/>
            <a:ext cx="8567743" cy="4608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83"/>
            <a:ext cx="8568952" cy="7780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30" y="1340769"/>
            <a:ext cx="8496944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C1DE63A6-1FFE-4E67-818E-E1A0390E44E0}" type="datetimeFigureOut">
              <a:rPr lang="en-IE" smtClean="0"/>
              <a:t>27/03/2019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9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97"/>
            <a:ext cx="2133600" cy="365125"/>
          </a:xfrm>
          <a:prstGeom prst="rect">
            <a:avLst/>
          </a:prstGeom>
        </p:spPr>
        <p:txBody>
          <a:bodyPr/>
          <a:lstStyle/>
          <a:p>
            <a:fld id="{88363DC7-DE0D-4A81-9E0B-C4E6183EF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9989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4" r:id="rId19"/>
    <p:sldLayoutId id="2147483884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34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42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6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6" r:id="rId18"/>
    <p:sldLayoutId id="214748375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9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20" r:id="rId18"/>
    <p:sldLayoutId id="2147483909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59BC-FB4E-4FEB-A8AF-9E2C740BEC1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39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673" r:id="rId13"/>
    <p:sldLayoutId id="21474839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urofound.link/platformeconom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found.link/platformeconom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12968" cy="2376264"/>
          </a:xfrm>
        </p:spPr>
        <p:txBody>
          <a:bodyPr>
            <a:normAutofit/>
          </a:bodyPr>
          <a:lstStyle/>
          <a:p>
            <a:r>
              <a:rPr lang="en-GB" sz="3600" i="1" dirty="0"/>
              <a:t>Platform work – how does it impact on working and employment conditions? </a:t>
            </a:r>
            <a:endParaRPr lang="en-IE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84" y="3789040"/>
            <a:ext cx="7488832" cy="647303"/>
          </a:xfrm>
        </p:spPr>
        <p:txBody>
          <a:bodyPr/>
          <a:lstStyle/>
          <a:p>
            <a:r>
              <a:rPr lang="en-IE" dirty="0"/>
              <a:t>EFTA Consultative meeting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656182" y="4437881"/>
            <a:ext cx="5831681" cy="647303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Brussels, 19 March 2019</a:t>
            </a:r>
          </a:p>
          <a:p>
            <a:r>
              <a:rPr lang="en-IE" dirty="0"/>
              <a:t>Sara Riso (Research Manager)</a:t>
            </a:r>
          </a:p>
        </p:txBody>
      </p:sp>
    </p:spTree>
    <p:extLst>
      <p:ext uri="{BB962C8B-B14F-4D97-AF65-F5344CB8AC3E}">
        <p14:creationId xmlns:p14="http://schemas.microsoft.com/office/powerpoint/2010/main" val="7167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Working conditions (1)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908720"/>
            <a:ext cx="8757846" cy="518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Flexibility, autonomy and control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flexibility to select tasks, schedule, work organisation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limited for on-location platform-determined work: </a:t>
            </a:r>
          </a:p>
          <a:p>
            <a:pPr marL="457200" lvl="1" indent="0">
              <a:buNone/>
            </a:pPr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schedules, sanctions for decline, monitoring by the platform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in worker-initiated tasks, but monitoring and rating by clients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for contests</a:t>
            </a:r>
          </a:p>
          <a:p>
            <a:pPr marL="457200" lvl="1" indent="0">
              <a:buNone/>
            </a:pPr>
            <a:endParaRPr lang="en-IE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Low, but predictable and market prices for on-location platform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unpredictability and potential for unpaid work in contests</a:t>
            </a:r>
          </a:p>
          <a:p>
            <a:endParaRPr lang="en-IE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intensity and working time quality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long, unsocial working hours with limited breaks in on-location platform-determined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 on client in worker-initiated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tight deadlines in contests</a:t>
            </a:r>
          </a:p>
        </p:txBody>
      </p:sp>
    </p:spTree>
    <p:extLst>
      <p:ext uri="{BB962C8B-B14F-4D97-AF65-F5344CB8AC3E}">
        <p14:creationId xmlns:p14="http://schemas.microsoft.com/office/powerpoint/2010/main" val="7911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Working conditions (2)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2646" y="1052736"/>
            <a:ext cx="8757846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delivered tasks: physically demanding, potential harassment, accidents, physical environment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tasks: computer- and posture-related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risks due to youth, inexperience, lack of guidance and measures in place, stress, work intensity</a:t>
            </a:r>
          </a:p>
          <a:p>
            <a:pPr marL="0" indent="0">
              <a:buNone/>
            </a:pPr>
            <a:endParaRPr lang="en-I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aspects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work-life reconciliation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contacts with the platform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Community-building in on-location platform-determined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relations in worker-initiated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in contests</a:t>
            </a:r>
          </a:p>
          <a:p>
            <a:pPr lvl="1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Employment conditions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2646" y="1052738"/>
            <a:ext cx="8325798" cy="48245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status: 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2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potential for misclassification for on-location platform-determined work</a:t>
            </a:r>
          </a:p>
          <a:p>
            <a:pPr marL="0" indent="0">
              <a:buNone/>
            </a:pPr>
            <a:endParaRPr lang="en-IE" sz="9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access: </a:t>
            </a:r>
            <a:r>
              <a:rPr lang="en-IE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low entry barriers</a:t>
            </a:r>
          </a:p>
          <a:p>
            <a:pPr marL="0" indent="0">
              <a:buNone/>
            </a:pPr>
            <a:endParaRPr lang="en-IE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Employability, transitions, career progression: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 non-existent within platform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prospects for on-location platform-determined work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Stepping stone to self-employment in worker-initiated tasks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building in contests</a:t>
            </a:r>
          </a:p>
          <a:p>
            <a:pPr marL="0" indent="0">
              <a:buNone/>
            </a:pPr>
            <a:endParaRPr lang="en-IE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Representation: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interest of worker-initiated and contestants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activities by traditional trade unions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initiatives, but rather for information and exchange</a:t>
            </a:r>
          </a:p>
        </p:txBody>
      </p:sp>
    </p:spTree>
    <p:extLst>
      <p:ext uri="{BB962C8B-B14F-4D97-AF65-F5344CB8AC3E}">
        <p14:creationId xmlns:p14="http://schemas.microsoft.com/office/powerpoint/2010/main" val="42217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Policy pointers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2646" y="1052736"/>
            <a:ext cx="8757846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key issue: employment status</a:t>
            </a: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consider heterogeneity in platform work</a:t>
            </a: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Platform-determined platform work, e.g.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of working conditions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Ratings 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Dispute resolution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</a:p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Worker-initiated platform work and online contests, e.g.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of information on tasks</a:t>
            </a:r>
          </a:p>
          <a:p>
            <a:pPr lvl="1"/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Taxation of for side earnings</a:t>
            </a:r>
          </a:p>
          <a:p>
            <a:endParaRPr lang="en-I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6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Emerging solutions:</a:t>
            </a:r>
            <a:br>
              <a:rPr lang="en-US" sz="24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b="1" dirty="0" err="1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Eurofound’s</a:t>
            </a:r>
            <a:r>
              <a:rPr lang="en-US" sz="24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 web repository on the platform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530" y="5785220"/>
            <a:ext cx="4008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http://eurofound.link/platformeconomy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5903"/>
            <a:ext cx="5724636" cy="43118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79" y="980728"/>
            <a:ext cx="4297127" cy="517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179292" y="1265902"/>
            <a:ext cx="1134126" cy="2448271"/>
          </a:xfrm>
          <a:prstGeom prst="straightConnector1">
            <a:avLst/>
          </a:prstGeom>
          <a:ln w="60325">
            <a:solidFill>
              <a:schemeClr val="accent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54" y="952296"/>
            <a:ext cx="1049672" cy="3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1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New publication database in </a:t>
            </a:r>
            <a:r>
              <a:rPr lang="en-US" sz="3200" b="1" dirty="0" err="1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Eurofound’s</a:t>
            </a:r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 web repository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353" y="5733256"/>
            <a:ext cx="4008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http://eurofound.link/platformeconomy</a:t>
            </a:r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4" y="1438672"/>
            <a:ext cx="4312556" cy="388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63" y="1052737"/>
            <a:ext cx="3699472" cy="49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68952" cy="778098"/>
          </a:xfrm>
        </p:spPr>
        <p:txBody>
          <a:bodyPr>
            <a:normAutofit/>
          </a:bodyPr>
          <a:lstStyle/>
          <a:p>
            <a:r>
              <a:rPr lang="en-IE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Further reading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9" t="19828" r="34205" b="6250"/>
          <a:stretch/>
        </p:blipFill>
        <p:spPr bwMode="auto">
          <a:xfrm>
            <a:off x="539552" y="947410"/>
            <a:ext cx="3721679" cy="456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052" y="5783881"/>
            <a:ext cx="857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u="sng" dirty="0">
                <a:solidFill>
                  <a:srgbClr val="4472C4"/>
                </a:solidFill>
              </a:rPr>
              <a:t>http://eurofound.link/ef18001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2" t="16129" r="34142" b="8468"/>
          <a:stretch/>
        </p:blipFill>
        <p:spPr bwMode="auto">
          <a:xfrm>
            <a:off x="5112060" y="809541"/>
            <a:ext cx="3726414" cy="49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08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574" y="3068960"/>
            <a:ext cx="7772400" cy="936104"/>
          </a:xfrm>
        </p:spPr>
        <p:txBody>
          <a:bodyPr>
            <a:normAutofit/>
          </a:bodyPr>
          <a:lstStyle/>
          <a:p>
            <a:r>
              <a:rPr lang="en-IE" dirty="0"/>
              <a:t>Thank you for your attention!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7545" y="4293097"/>
            <a:ext cx="7991624" cy="9353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1897CF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1897CF"/>
                </a:solidFill>
              </a:rPr>
              <a:t>Sara.riso@eurofound.europa.eu</a:t>
            </a:r>
            <a:endParaRPr lang="en-GB" b="1" dirty="0">
              <a:solidFill>
                <a:srgbClr val="189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3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4598309" cy="395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What is platform work?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5614147"/>
              </p:ext>
            </p:extLst>
          </p:nvPr>
        </p:nvGraphicFramePr>
        <p:xfrm>
          <a:off x="4409982" y="1052737"/>
          <a:ext cx="4538347" cy="4595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14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Scale of platform work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8486766"/>
              </p:ext>
            </p:extLst>
          </p:nvPr>
        </p:nvGraphicFramePr>
        <p:xfrm>
          <a:off x="1524000" y="71967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3928" y="4077072"/>
            <a:ext cx="135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2% as main job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234756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b="1" dirty="0"/>
              <a:t>6% as </a:t>
            </a:r>
          </a:p>
          <a:p>
            <a:pPr algn="ctr"/>
            <a:r>
              <a:rPr lang="en-IE" sz="3000" b="1" dirty="0"/>
              <a:t>significant income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983631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b="1" dirty="0"/>
              <a:t>8% do it at least once a month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00" y="6237312"/>
            <a:ext cx="78869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dirty="0">
                <a:latin typeface="Arial" charset="0"/>
                <a:ea typeface="Arial" charset="0"/>
                <a:cs typeface="Arial" charset="0"/>
              </a:rPr>
              <a:t>Coverage of </a:t>
            </a:r>
            <a:r>
              <a:rPr lang="de-AT" sz="1350" dirty="0">
                <a:latin typeface="Arial" charset="0"/>
                <a:ea typeface="Arial" charset="0"/>
                <a:cs typeface="Arial" charset="0"/>
              </a:rPr>
              <a:t>DE, ES, FI, FR, HR, HU, IT, LT, NL, PT, RO, SE, SI, UK </a:t>
            </a:r>
            <a:endParaRPr lang="en-US" sz="135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350" dirty="0">
                <a:latin typeface="Arial" charset="0"/>
                <a:ea typeface="Arial" charset="0"/>
                <a:cs typeface="Arial" charset="0"/>
              </a:rPr>
              <a:t>Source: </a:t>
            </a:r>
            <a:r>
              <a:rPr lang="en-US" sz="1350" dirty="0" err="1">
                <a:latin typeface="Arial" charset="0"/>
                <a:ea typeface="Arial" charset="0"/>
                <a:cs typeface="Arial" charset="0"/>
              </a:rPr>
              <a:t>Pesole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 A. et. al, 2018: Platform workers in Europe. Evidence from the COLLEEM  Survey. JRC Science for Policy Report </a:t>
            </a:r>
          </a:p>
        </p:txBody>
      </p:sp>
    </p:spTree>
    <p:extLst>
      <p:ext uri="{BB962C8B-B14F-4D97-AF65-F5344CB8AC3E}">
        <p14:creationId xmlns:p14="http://schemas.microsoft.com/office/powerpoint/2010/main" val="8770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3508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Types of platform work in Europe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4727" y="3501008"/>
            <a:ext cx="4914546" cy="2554545"/>
          </a:xfrm>
          <a:prstGeom prst="rec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 w="5715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44546A"/>
                </a:solidFill>
                <a:latin typeface="Arial"/>
                <a:cs typeface="Arial"/>
              </a:rPr>
              <a:t>Eurofound</a:t>
            </a:r>
            <a:r>
              <a:rPr lang="en-US" sz="4000" b="1" dirty="0">
                <a:solidFill>
                  <a:srgbClr val="44546A"/>
                </a:solidFill>
                <a:latin typeface="Arial"/>
                <a:cs typeface="Arial"/>
              </a:rPr>
              <a:t> identified </a:t>
            </a:r>
          </a:p>
          <a:p>
            <a:pPr algn="ctr"/>
            <a:r>
              <a:rPr lang="en-US" sz="4000" b="1" dirty="0">
                <a:solidFill>
                  <a:srgbClr val="44546A"/>
                </a:solidFill>
                <a:latin typeface="Arial"/>
                <a:cs typeface="Arial"/>
              </a:rPr>
              <a:t>10 common types </a:t>
            </a:r>
          </a:p>
          <a:p>
            <a:pPr algn="ctr"/>
            <a:r>
              <a:rPr lang="en-US" sz="4000" b="1" dirty="0">
                <a:solidFill>
                  <a:srgbClr val="44546A"/>
                </a:solidFill>
                <a:latin typeface="Arial"/>
                <a:cs typeface="Arial"/>
              </a:rPr>
              <a:t>of platform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2776" y="980728"/>
            <a:ext cx="241226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Scale of tasks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052736"/>
            <a:ext cx="316835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E" dirty="0"/>
              <a:t>Skills level required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1700808"/>
            <a:ext cx="43924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E" dirty="0"/>
              <a:t>Format of service provision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689756"/>
            <a:ext cx="331236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E" dirty="0"/>
              <a:t>Form of matching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4951" y="2689756"/>
            <a:ext cx="241226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IE" dirty="0"/>
              <a:t>Selector</a:t>
            </a:r>
          </a:p>
        </p:txBody>
      </p:sp>
    </p:spTree>
    <p:extLst>
      <p:ext uri="{BB962C8B-B14F-4D97-AF65-F5344CB8AC3E}">
        <p14:creationId xmlns:p14="http://schemas.microsoft.com/office/powerpoint/2010/main" val="12601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9796" y="1886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Focus on three types of platform work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0928989"/>
              </p:ext>
            </p:extLst>
          </p:nvPr>
        </p:nvGraphicFramePr>
        <p:xfrm>
          <a:off x="575556" y="1196752"/>
          <a:ext cx="7830870" cy="461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36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08" y="188663"/>
            <a:ext cx="90004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On-location platform-determined routine work</a:t>
            </a:r>
          </a:p>
          <a:p>
            <a:r>
              <a:rPr lang="en-IE" sz="20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        </a:t>
            </a:r>
            <a:endParaRPr lang="en-US" sz="2400" b="1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772">
            <a:off x="6900179" y="4602684"/>
            <a:ext cx="1029275" cy="135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885">
            <a:off x="6811460" y="3469684"/>
            <a:ext cx="2240030" cy="9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9113">
            <a:off x="232949" y="3603091"/>
            <a:ext cx="2378918" cy="10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8819781"/>
              </p:ext>
            </p:extLst>
          </p:nvPr>
        </p:nvGraphicFramePr>
        <p:xfrm>
          <a:off x="1115616" y="1287292"/>
          <a:ext cx="6480720" cy="487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173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08" y="400889"/>
            <a:ext cx="885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On-location worker-initiated moderately skilled work</a:t>
            </a:r>
            <a:endParaRPr lang="en-US" sz="27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1150281"/>
              </p:ext>
            </p:extLst>
          </p:nvPr>
        </p:nvGraphicFramePr>
        <p:xfrm>
          <a:off x="1115616" y="1196752"/>
          <a:ext cx="847894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9153" r="81297" b="71976"/>
          <a:stretch/>
        </p:blipFill>
        <p:spPr bwMode="auto">
          <a:xfrm rot="19398031">
            <a:off x="198315" y="4819734"/>
            <a:ext cx="1728192" cy="7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13698" r="85064" b="78125"/>
          <a:stretch/>
        </p:blipFill>
        <p:spPr bwMode="auto">
          <a:xfrm rot="2413157">
            <a:off x="7018542" y="4694961"/>
            <a:ext cx="2032026" cy="9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5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58" y="335558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Online contestant specialist work</a:t>
            </a:r>
            <a:endParaRPr lang="en-US" sz="3200" dirty="0"/>
          </a:p>
          <a:p>
            <a:pPr lvl="0"/>
            <a:endParaRPr lang="en-US" sz="3200" b="1" dirty="0">
              <a:solidFill>
                <a:srgbClr val="16315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8432990"/>
              </p:ext>
            </p:extLst>
          </p:nvPr>
        </p:nvGraphicFramePr>
        <p:xfrm>
          <a:off x="1007604" y="1196752"/>
          <a:ext cx="65887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5423" r="85516" b="78327"/>
          <a:stretch/>
        </p:blipFill>
        <p:spPr bwMode="auto">
          <a:xfrm rot="20040182">
            <a:off x="237228" y="3138975"/>
            <a:ext cx="1474360" cy="92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14391" r="75516" b="79234"/>
          <a:stretch/>
        </p:blipFill>
        <p:spPr bwMode="auto">
          <a:xfrm rot="1803498">
            <a:off x="7185135" y="3389005"/>
            <a:ext cx="1903266" cy="8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7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78"/>
            <a:ext cx="8856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163157"/>
                </a:solidFill>
                <a:latin typeface="Arial" charset="0"/>
                <a:ea typeface="Arial" charset="0"/>
                <a:cs typeface="Arial" charset="0"/>
              </a:rPr>
              <a:t>Employment and working conditions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09834"/>
              </p:ext>
            </p:extLst>
          </p:nvPr>
        </p:nvGraphicFramePr>
        <p:xfrm>
          <a:off x="359532" y="908725"/>
          <a:ext cx="8478942" cy="5088671"/>
        </p:xfrm>
        <a:graphic>
          <a:graphicData uri="http://schemas.openxmlformats.org/drawingml/2006/table">
            <a:tbl>
              <a:tblPr firstRow="1" firstCol="1" bandRow="1"/>
              <a:tblGrid>
                <a:gridCol w="149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8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IE" sz="1600" b="1" dirty="0">
                        <a:effectLst/>
                        <a:latin typeface="Calibri" panose="020F0502020204030204" pitchFamily="34" charset="0"/>
                        <a:ea typeface="Cambria"/>
                        <a:cs typeface="Times New Roman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Local platform-determined work</a:t>
                      </a:r>
                      <a:endParaRPr lang="en-IE" sz="16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Local worker-initiated work</a:t>
                      </a:r>
                      <a:endParaRPr lang="en-IE" sz="16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Online contestants</a:t>
                      </a:r>
                      <a:endParaRPr lang="en-IE" sz="16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Autonomy and control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Earnings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99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Work intensity and working time quality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Physical environment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3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Social environment 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3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Skills and training 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299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Prospects and career development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6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IE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Representation</a:t>
                      </a:r>
                      <a:endParaRPr lang="en-IE" sz="1400" b="1" dirty="0"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mbria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>
                        <a:effectLst/>
                        <a:latin typeface="Cambria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200" dirty="0">
                        <a:effectLst/>
                        <a:latin typeface="Cambria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82061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Eurofound Colours">
      <a:dk1>
        <a:srgbClr val="0A4EA2"/>
      </a:dk1>
      <a:lt1>
        <a:sysClr val="window" lastClr="FFFFFF"/>
      </a:lt1>
      <a:dk2>
        <a:srgbClr val="1395D1"/>
      </a:dk2>
      <a:lt2>
        <a:srgbClr val="C7C8CA"/>
      </a:lt2>
      <a:accent1>
        <a:srgbClr val="FFF209"/>
      </a:accent1>
      <a:accent2>
        <a:srgbClr val="F15623"/>
      </a:accent2>
      <a:accent3>
        <a:srgbClr val="99C4E5"/>
      </a:accent3>
      <a:accent4>
        <a:srgbClr val="61C3AD"/>
      </a:accent4>
      <a:accent5>
        <a:srgbClr val="87406E"/>
      </a:accent5>
      <a:accent6>
        <a:srgbClr val="A6B852"/>
      </a:accent6>
      <a:hlink>
        <a:srgbClr val="0A4EA2"/>
      </a:hlink>
      <a:folHlink>
        <a:srgbClr val="AA9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Theme">
  <a:themeElements>
    <a:clrScheme name="Eurofound Colours">
      <a:dk1>
        <a:srgbClr val="0A4EA2"/>
      </a:dk1>
      <a:lt1>
        <a:sysClr val="window" lastClr="FFFFFF"/>
      </a:lt1>
      <a:dk2>
        <a:srgbClr val="1395D1"/>
      </a:dk2>
      <a:lt2>
        <a:srgbClr val="C7C8CA"/>
      </a:lt2>
      <a:accent1>
        <a:srgbClr val="FFF209"/>
      </a:accent1>
      <a:accent2>
        <a:srgbClr val="F15623"/>
      </a:accent2>
      <a:accent3>
        <a:srgbClr val="99C4E5"/>
      </a:accent3>
      <a:accent4>
        <a:srgbClr val="61C3AD"/>
      </a:accent4>
      <a:accent5>
        <a:srgbClr val="87406E"/>
      </a:accent5>
      <a:accent6>
        <a:srgbClr val="A6B852"/>
      </a:accent6>
      <a:hlink>
        <a:srgbClr val="0A4EA2"/>
      </a:hlink>
      <a:folHlink>
        <a:srgbClr val="AA9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Default Theme">
  <a:themeElements>
    <a:clrScheme name="Eurofound Colours">
      <a:dk1>
        <a:srgbClr val="0A4EA2"/>
      </a:dk1>
      <a:lt1>
        <a:sysClr val="window" lastClr="FFFFFF"/>
      </a:lt1>
      <a:dk2>
        <a:srgbClr val="1395D1"/>
      </a:dk2>
      <a:lt2>
        <a:srgbClr val="C7C8CA"/>
      </a:lt2>
      <a:accent1>
        <a:srgbClr val="FFF209"/>
      </a:accent1>
      <a:accent2>
        <a:srgbClr val="F15623"/>
      </a:accent2>
      <a:accent3>
        <a:srgbClr val="99C4E5"/>
      </a:accent3>
      <a:accent4>
        <a:srgbClr val="61C3AD"/>
      </a:accent4>
      <a:accent5>
        <a:srgbClr val="87406E"/>
      </a:accent5>
      <a:accent6>
        <a:srgbClr val="A6B852"/>
      </a:accent6>
      <a:hlink>
        <a:srgbClr val="0A4EA2"/>
      </a:hlink>
      <a:folHlink>
        <a:srgbClr val="AA9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Default Theme">
  <a:themeElements>
    <a:clrScheme name="Eurofound Colours">
      <a:dk1>
        <a:srgbClr val="0A4EA2"/>
      </a:dk1>
      <a:lt1>
        <a:sysClr val="window" lastClr="FFFFFF"/>
      </a:lt1>
      <a:dk2>
        <a:srgbClr val="1395D1"/>
      </a:dk2>
      <a:lt2>
        <a:srgbClr val="C7C8CA"/>
      </a:lt2>
      <a:accent1>
        <a:srgbClr val="FFF209"/>
      </a:accent1>
      <a:accent2>
        <a:srgbClr val="F15623"/>
      </a:accent2>
      <a:accent3>
        <a:srgbClr val="99C4E5"/>
      </a:accent3>
      <a:accent4>
        <a:srgbClr val="61C3AD"/>
      </a:accent4>
      <a:accent5>
        <a:srgbClr val="87406E"/>
      </a:accent5>
      <a:accent6>
        <a:srgbClr val="A6B852"/>
      </a:accent6>
      <a:hlink>
        <a:srgbClr val="0A4EA2"/>
      </a:hlink>
      <a:folHlink>
        <a:srgbClr val="AA9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Default Theme">
  <a:themeElements>
    <a:clrScheme name="Eurofound Colours">
      <a:dk1>
        <a:srgbClr val="0A4EA2"/>
      </a:dk1>
      <a:lt1>
        <a:sysClr val="window" lastClr="FFFFFF"/>
      </a:lt1>
      <a:dk2>
        <a:srgbClr val="1395D1"/>
      </a:dk2>
      <a:lt2>
        <a:srgbClr val="C7C8CA"/>
      </a:lt2>
      <a:accent1>
        <a:srgbClr val="FFF209"/>
      </a:accent1>
      <a:accent2>
        <a:srgbClr val="F15623"/>
      </a:accent2>
      <a:accent3>
        <a:srgbClr val="99C4E5"/>
      </a:accent3>
      <a:accent4>
        <a:srgbClr val="61C3AD"/>
      </a:accent4>
      <a:accent5>
        <a:srgbClr val="87406E"/>
      </a:accent5>
      <a:accent6>
        <a:srgbClr val="A6B852"/>
      </a:accent6>
      <a:hlink>
        <a:srgbClr val="0A4EA2"/>
      </a:hlink>
      <a:folHlink>
        <a:srgbClr val="AA9E9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7000</TotalTime>
  <Words>685</Words>
  <Application>Microsoft Office PowerPoint</Application>
  <PresentationFormat>On-screen Show (4:3)</PresentationFormat>
  <Paragraphs>142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Wingdings</vt:lpstr>
      <vt:lpstr>1_Default Theme</vt:lpstr>
      <vt:lpstr>2_Default Theme</vt:lpstr>
      <vt:lpstr>3_Default Theme</vt:lpstr>
      <vt:lpstr>4_Default Theme</vt:lpstr>
      <vt:lpstr>7_Default Theme</vt:lpstr>
      <vt:lpstr>Default Theme</vt:lpstr>
      <vt:lpstr>Platform work – how does it impact on working and employment conditions?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reading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(Main title here)</dc:title>
  <dc:creator>Manuel Gomez Martin</dc:creator>
  <cp:lastModifiedBy>MAERE Eva</cp:lastModifiedBy>
  <cp:revision>424</cp:revision>
  <cp:lastPrinted>2019-03-11T13:34:43Z</cp:lastPrinted>
  <dcterms:created xsi:type="dcterms:W3CDTF">2017-03-15T09:18:01Z</dcterms:created>
  <dcterms:modified xsi:type="dcterms:W3CDTF">2019-03-27T16:05:03Z</dcterms:modified>
</cp:coreProperties>
</file>